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5452" autoAdjust="0"/>
  </p:normalViewPr>
  <p:slideViewPr>
    <p:cSldViewPr snapToGrid="0">
      <p:cViewPr varScale="1">
        <p:scale>
          <a:sx n="40" d="100"/>
          <a:sy n="40" d="100"/>
        </p:scale>
        <p:origin x="161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07DEFF-4960-47E9-B4BE-287DB83933CF}" type="datetimeFigureOut">
              <a:rPr lang="en-US" smtClean="0"/>
              <a:t>8/10/2022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04952F-B87B-4C98-AE1A-6BE5A360636E}" type="slidenum">
              <a:rPr lang="en-US" smtClean="0"/>
              <a:t>‹#›</a:t>
            </a:fld>
            <a:endParaRPr lang="en-US"/>
          </a:p>
        </p:txBody>
      </p:sp>
    </p:spTree>
    <p:extLst>
      <p:ext uri="{BB962C8B-B14F-4D97-AF65-F5344CB8AC3E}">
        <p14:creationId xmlns:p14="http://schemas.microsoft.com/office/powerpoint/2010/main" val="1875472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BHSSC is committed to fully complying with Executive Order 2022-02 and is working closely with the South Dakota Department of Education to follow guidelines set by the Department as it pertains to all aspects of the K-12 educational system.</a:t>
            </a:r>
          </a:p>
          <a:p>
            <a:pPr marL="171450" indent="-171450">
              <a:buFont typeface="Arial" panose="020B0604020202020204" pitchFamily="34" charset="0"/>
              <a:buChar char="•"/>
            </a:pPr>
            <a:r>
              <a:rPr lang="en-US" dirty="0"/>
              <a:t>BHSSC provides trainings, services, and support to educators, students, and others in the State, and will continue to strive to recognize the dignity inherent in each individual and prevent discrimination on the basis of race, color, religion, sex, ethnicity, or national origin. We do not promote nor endorse inherently divisive concepts.</a:t>
            </a:r>
          </a:p>
          <a:p>
            <a:pPr marL="171450" indent="-171450">
              <a:buFont typeface="Arial" panose="020B0604020202020204" pitchFamily="34" charset="0"/>
              <a:buChar char="•"/>
            </a:pPr>
            <a:r>
              <a:rPr lang="en-US" b="1" dirty="0"/>
              <a:t>If you have a person questioning the order and/ or what BHSSC is doing, simply state: “</a:t>
            </a:r>
            <a:r>
              <a:rPr lang="en-US" b="0" dirty="0"/>
              <a:t>T</a:t>
            </a:r>
            <a:r>
              <a:rPr lang="en-US" dirty="0"/>
              <a:t>his training or presentation today is not the appropriate setting to debate the order; we are just letting all attendees understand that BHSSC is taking steps to comply with the Executive Order and the additional guidance provided by our state partners.</a:t>
            </a:r>
          </a:p>
          <a:p>
            <a:pPr marL="171450" indent="-171450">
              <a:buFont typeface="Arial" panose="020B0604020202020204" pitchFamily="34" charset="0"/>
              <a:buChar char="•"/>
            </a:pPr>
            <a:r>
              <a:rPr lang="en-US" dirty="0"/>
              <a:t>If you have further questions, you can contact Dr. Joe Hauge at BHSSC or the Governor’s Office.</a:t>
            </a:r>
          </a:p>
        </p:txBody>
      </p:sp>
      <p:sp>
        <p:nvSpPr>
          <p:cNvPr id="4" name="Slide Number Placeholder 3"/>
          <p:cNvSpPr>
            <a:spLocks noGrp="1"/>
          </p:cNvSpPr>
          <p:nvPr>
            <p:ph type="sldNum" sz="quarter" idx="5"/>
          </p:nvPr>
        </p:nvSpPr>
        <p:spPr/>
        <p:txBody>
          <a:bodyPr/>
          <a:lstStyle/>
          <a:p>
            <a:fld id="{6B04952F-B87B-4C98-AE1A-6BE5A360636E}" type="slidenum">
              <a:rPr lang="en-US" smtClean="0"/>
              <a:t>1</a:t>
            </a:fld>
            <a:endParaRPr lang="en-US"/>
          </a:p>
        </p:txBody>
      </p:sp>
    </p:spTree>
    <p:extLst>
      <p:ext uri="{BB962C8B-B14F-4D97-AF65-F5344CB8AC3E}">
        <p14:creationId xmlns:p14="http://schemas.microsoft.com/office/powerpoint/2010/main" val="1802650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BHSSC is committed to fully complying with Executive Order 2022-02 and is working closely with the South Dakota Department of Education to follow guidelines set by the Department as it pertains to all aspects of the K-12 educational system.</a:t>
            </a:r>
          </a:p>
          <a:p>
            <a:pPr marL="171450" indent="-171450">
              <a:buFont typeface="Arial" panose="020B0604020202020204" pitchFamily="34" charset="0"/>
              <a:buChar char="•"/>
            </a:pPr>
            <a:r>
              <a:rPr lang="en-US" dirty="0"/>
              <a:t>BHSSC provides trainings, services, and support to educators, students, and others in the State, and will continue to strive to recognize the dignity inherent in each individual and prevent discrimination on the basis of race, color, religion, sex, ethnicity, or national origin. We do not promote nor endorse inherently divisive concepts.</a:t>
            </a:r>
          </a:p>
          <a:p>
            <a:pPr marL="171450" indent="-171450">
              <a:buFont typeface="Arial" panose="020B0604020202020204" pitchFamily="34" charset="0"/>
              <a:buChar char="•"/>
            </a:pPr>
            <a:r>
              <a:rPr lang="en-US" b="1" dirty="0"/>
              <a:t>If you have a person questioning the order and/ or what BHSSC is doing, simply state: “</a:t>
            </a:r>
            <a:r>
              <a:rPr lang="en-US" b="0" dirty="0"/>
              <a:t>T</a:t>
            </a:r>
            <a:r>
              <a:rPr lang="en-US" dirty="0"/>
              <a:t>his training or presentation today is not the appropriate setting to debate the order; we are just letting all attendees understand that BHSSC is taking steps to comply with the Executive Order and the additional guidance provided by our state partners.</a:t>
            </a:r>
          </a:p>
          <a:p>
            <a:pPr marL="171450" indent="-171450">
              <a:buFont typeface="Arial" panose="020B0604020202020204" pitchFamily="34" charset="0"/>
              <a:buChar char="•"/>
            </a:pPr>
            <a:r>
              <a:rPr lang="en-US" dirty="0"/>
              <a:t>If you have further questions, you can contact Dr. Joe Hauge at BHSSC or the Governor’s Office.</a:t>
            </a:r>
          </a:p>
        </p:txBody>
      </p:sp>
      <p:sp>
        <p:nvSpPr>
          <p:cNvPr id="4" name="Slide Number Placeholder 3"/>
          <p:cNvSpPr>
            <a:spLocks noGrp="1"/>
          </p:cNvSpPr>
          <p:nvPr>
            <p:ph type="sldNum" sz="quarter" idx="5"/>
          </p:nvPr>
        </p:nvSpPr>
        <p:spPr/>
        <p:txBody>
          <a:bodyPr/>
          <a:lstStyle/>
          <a:p>
            <a:fld id="{6B04952F-B87B-4C98-AE1A-6BE5A360636E}" type="slidenum">
              <a:rPr lang="en-US" smtClean="0"/>
              <a:t>2</a:t>
            </a:fld>
            <a:endParaRPr lang="en-US"/>
          </a:p>
        </p:txBody>
      </p:sp>
    </p:spTree>
    <p:extLst>
      <p:ext uri="{BB962C8B-B14F-4D97-AF65-F5344CB8AC3E}">
        <p14:creationId xmlns:p14="http://schemas.microsoft.com/office/powerpoint/2010/main" val="1983034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B7211-D820-70B3-36E0-3E014A6B05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D3AEC7-7F6B-ED6C-09A3-2E8B00DC55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C69066-F6DE-6941-C093-642BE709A77C}"/>
              </a:ext>
            </a:extLst>
          </p:cNvPr>
          <p:cNvSpPr>
            <a:spLocks noGrp="1"/>
          </p:cNvSpPr>
          <p:nvPr>
            <p:ph type="dt" sz="half" idx="10"/>
          </p:nvPr>
        </p:nvSpPr>
        <p:spPr/>
        <p:txBody>
          <a:bodyPr/>
          <a:lstStyle/>
          <a:p>
            <a:fld id="{6798A1BE-4B41-473C-BDB9-E88635774CA2}" type="datetimeFigureOut">
              <a:rPr lang="en-US" smtClean="0"/>
              <a:t>8/10/2022</a:t>
            </a:fld>
            <a:endParaRPr lang="en-US"/>
          </a:p>
        </p:txBody>
      </p:sp>
      <p:sp>
        <p:nvSpPr>
          <p:cNvPr id="5" name="Footer Placeholder 4">
            <a:extLst>
              <a:ext uri="{FF2B5EF4-FFF2-40B4-BE49-F238E27FC236}">
                <a16:creationId xmlns:a16="http://schemas.microsoft.com/office/drawing/2014/main" id="{5C619333-15B9-890D-730E-A51C8EF46D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B738D7-E377-0CA1-8F72-8D5C1CC32BE3}"/>
              </a:ext>
            </a:extLst>
          </p:cNvPr>
          <p:cNvSpPr>
            <a:spLocks noGrp="1"/>
          </p:cNvSpPr>
          <p:nvPr>
            <p:ph type="sldNum" sz="quarter" idx="12"/>
          </p:nvPr>
        </p:nvSpPr>
        <p:spPr/>
        <p:txBody>
          <a:bodyPr/>
          <a:lstStyle/>
          <a:p>
            <a:fld id="{9FB255AF-E302-4DA3-B697-BB1A3B7C5343}" type="slidenum">
              <a:rPr lang="en-US" smtClean="0"/>
              <a:t>‹#›</a:t>
            </a:fld>
            <a:endParaRPr lang="en-US"/>
          </a:p>
        </p:txBody>
      </p:sp>
    </p:spTree>
    <p:extLst>
      <p:ext uri="{BB962C8B-B14F-4D97-AF65-F5344CB8AC3E}">
        <p14:creationId xmlns:p14="http://schemas.microsoft.com/office/powerpoint/2010/main" val="3183269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E728E-D084-C005-4948-A80502B414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2EFB8C8-3C56-D2F4-82C8-A6D35EE779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DA5D7E-0297-B9B0-0FA3-8DB195F48D98}"/>
              </a:ext>
            </a:extLst>
          </p:cNvPr>
          <p:cNvSpPr>
            <a:spLocks noGrp="1"/>
          </p:cNvSpPr>
          <p:nvPr>
            <p:ph type="dt" sz="half" idx="10"/>
          </p:nvPr>
        </p:nvSpPr>
        <p:spPr/>
        <p:txBody>
          <a:bodyPr/>
          <a:lstStyle/>
          <a:p>
            <a:fld id="{6798A1BE-4B41-473C-BDB9-E88635774CA2}" type="datetimeFigureOut">
              <a:rPr lang="en-US" smtClean="0"/>
              <a:t>8/10/2022</a:t>
            </a:fld>
            <a:endParaRPr lang="en-US"/>
          </a:p>
        </p:txBody>
      </p:sp>
      <p:sp>
        <p:nvSpPr>
          <p:cNvPr id="5" name="Footer Placeholder 4">
            <a:extLst>
              <a:ext uri="{FF2B5EF4-FFF2-40B4-BE49-F238E27FC236}">
                <a16:creationId xmlns:a16="http://schemas.microsoft.com/office/drawing/2014/main" id="{859E72F8-CAA3-F234-B171-18F0555C10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31FAF9-B25C-F25D-3F8B-3789560C6216}"/>
              </a:ext>
            </a:extLst>
          </p:cNvPr>
          <p:cNvSpPr>
            <a:spLocks noGrp="1"/>
          </p:cNvSpPr>
          <p:nvPr>
            <p:ph type="sldNum" sz="quarter" idx="12"/>
          </p:nvPr>
        </p:nvSpPr>
        <p:spPr/>
        <p:txBody>
          <a:bodyPr/>
          <a:lstStyle/>
          <a:p>
            <a:fld id="{9FB255AF-E302-4DA3-B697-BB1A3B7C5343}" type="slidenum">
              <a:rPr lang="en-US" smtClean="0"/>
              <a:t>‹#›</a:t>
            </a:fld>
            <a:endParaRPr lang="en-US"/>
          </a:p>
        </p:txBody>
      </p:sp>
    </p:spTree>
    <p:extLst>
      <p:ext uri="{BB962C8B-B14F-4D97-AF65-F5344CB8AC3E}">
        <p14:creationId xmlns:p14="http://schemas.microsoft.com/office/powerpoint/2010/main" val="4109385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35208E-1794-AE7A-0B59-2BF1939DBE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66FF9B7-BB57-6975-91AA-386BE39709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536DB5-00E3-6D55-0C25-7C02C6E57ECD}"/>
              </a:ext>
            </a:extLst>
          </p:cNvPr>
          <p:cNvSpPr>
            <a:spLocks noGrp="1"/>
          </p:cNvSpPr>
          <p:nvPr>
            <p:ph type="dt" sz="half" idx="10"/>
          </p:nvPr>
        </p:nvSpPr>
        <p:spPr/>
        <p:txBody>
          <a:bodyPr/>
          <a:lstStyle/>
          <a:p>
            <a:fld id="{6798A1BE-4B41-473C-BDB9-E88635774CA2}" type="datetimeFigureOut">
              <a:rPr lang="en-US" smtClean="0"/>
              <a:t>8/10/2022</a:t>
            </a:fld>
            <a:endParaRPr lang="en-US"/>
          </a:p>
        </p:txBody>
      </p:sp>
      <p:sp>
        <p:nvSpPr>
          <p:cNvPr id="5" name="Footer Placeholder 4">
            <a:extLst>
              <a:ext uri="{FF2B5EF4-FFF2-40B4-BE49-F238E27FC236}">
                <a16:creationId xmlns:a16="http://schemas.microsoft.com/office/drawing/2014/main" id="{3BE9E642-D08F-18A7-03FA-0EFB4C8050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95D532-3724-35EB-7195-FDDE5402C113}"/>
              </a:ext>
            </a:extLst>
          </p:cNvPr>
          <p:cNvSpPr>
            <a:spLocks noGrp="1"/>
          </p:cNvSpPr>
          <p:nvPr>
            <p:ph type="sldNum" sz="quarter" idx="12"/>
          </p:nvPr>
        </p:nvSpPr>
        <p:spPr/>
        <p:txBody>
          <a:bodyPr/>
          <a:lstStyle/>
          <a:p>
            <a:fld id="{9FB255AF-E302-4DA3-B697-BB1A3B7C5343}" type="slidenum">
              <a:rPr lang="en-US" smtClean="0"/>
              <a:t>‹#›</a:t>
            </a:fld>
            <a:endParaRPr lang="en-US"/>
          </a:p>
        </p:txBody>
      </p:sp>
    </p:spTree>
    <p:extLst>
      <p:ext uri="{BB962C8B-B14F-4D97-AF65-F5344CB8AC3E}">
        <p14:creationId xmlns:p14="http://schemas.microsoft.com/office/powerpoint/2010/main" val="721322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196D6-55ED-828C-E838-FE7DBB386D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CCDA2D-C8A7-BD93-6037-538D8C85F3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91574A-AF22-D399-D6E9-A06E46A3B821}"/>
              </a:ext>
            </a:extLst>
          </p:cNvPr>
          <p:cNvSpPr>
            <a:spLocks noGrp="1"/>
          </p:cNvSpPr>
          <p:nvPr>
            <p:ph type="dt" sz="half" idx="10"/>
          </p:nvPr>
        </p:nvSpPr>
        <p:spPr/>
        <p:txBody>
          <a:bodyPr/>
          <a:lstStyle/>
          <a:p>
            <a:fld id="{6798A1BE-4B41-473C-BDB9-E88635774CA2}" type="datetimeFigureOut">
              <a:rPr lang="en-US" smtClean="0"/>
              <a:t>8/10/2022</a:t>
            </a:fld>
            <a:endParaRPr lang="en-US"/>
          </a:p>
        </p:txBody>
      </p:sp>
      <p:sp>
        <p:nvSpPr>
          <p:cNvPr id="5" name="Footer Placeholder 4">
            <a:extLst>
              <a:ext uri="{FF2B5EF4-FFF2-40B4-BE49-F238E27FC236}">
                <a16:creationId xmlns:a16="http://schemas.microsoft.com/office/drawing/2014/main" id="{60C4338A-ECE0-79F0-6E5A-369CB57428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48A6D-8B4A-FEE0-59A0-0C66C226DA0E}"/>
              </a:ext>
            </a:extLst>
          </p:cNvPr>
          <p:cNvSpPr>
            <a:spLocks noGrp="1"/>
          </p:cNvSpPr>
          <p:nvPr>
            <p:ph type="sldNum" sz="quarter" idx="12"/>
          </p:nvPr>
        </p:nvSpPr>
        <p:spPr/>
        <p:txBody>
          <a:bodyPr/>
          <a:lstStyle/>
          <a:p>
            <a:fld id="{9FB255AF-E302-4DA3-B697-BB1A3B7C5343}" type="slidenum">
              <a:rPr lang="en-US" smtClean="0"/>
              <a:t>‹#›</a:t>
            </a:fld>
            <a:endParaRPr lang="en-US"/>
          </a:p>
        </p:txBody>
      </p:sp>
    </p:spTree>
    <p:extLst>
      <p:ext uri="{BB962C8B-B14F-4D97-AF65-F5344CB8AC3E}">
        <p14:creationId xmlns:p14="http://schemas.microsoft.com/office/powerpoint/2010/main" val="1264000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3371E-144F-4EAE-1CBD-C798703AF8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607F8D-91CF-98A4-7A03-1019EF8F26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8A2C08-B30E-3E1D-CFE8-70B254F6D216}"/>
              </a:ext>
            </a:extLst>
          </p:cNvPr>
          <p:cNvSpPr>
            <a:spLocks noGrp="1"/>
          </p:cNvSpPr>
          <p:nvPr>
            <p:ph type="dt" sz="half" idx="10"/>
          </p:nvPr>
        </p:nvSpPr>
        <p:spPr/>
        <p:txBody>
          <a:bodyPr/>
          <a:lstStyle/>
          <a:p>
            <a:fld id="{6798A1BE-4B41-473C-BDB9-E88635774CA2}" type="datetimeFigureOut">
              <a:rPr lang="en-US" smtClean="0"/>
              <a:t>8/10/2022</a:t>
            </a:fld>
            <a:endParaRPr lang="en-US"/>
          </a:p>
        </p:txBody>
      </p:sp>
      <p:sp>
        <p:nvSpPr>
          <p:cNvPr id="5" name="Footer Placeholder 4">
            <a:extLst>
              <a:ext uri="{FF2B5EF4-FFF2-40B4-BE49-F238E27FC236}">
                <a16:creationId xmlns:a16="http://schemas.microsoft.com/office/drawing/2014/main" id="{A92261A5-665A-64D0-6DFA-0CB5493634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CF4B25-0726-BB2B-2486-D4BB97E2FA08}"/>
              </a:ext>
            </a:extLst>
          </p:cNvPr>
          <p:cNvSpPr>
            <a:spLocks noGrp="1"/>
          </p:cNvSpPr>
          <p:nvPr>
            <p:ph type="sldNum" sz="quarter" idx="12"/>
          </p:nvPr>
        </p:nvSpPr>
        <p:spPr/>
        <p:txBody>
          <a:bodyPr/>
          <a:lstStyle/>
          <a:p>
            <a:fld id="{9FB255AF-E302-4DA3-B697-BB1A3B7C5343}" type="slidenum">
              <a:rPr lang="en-US" smtClean="0"/>
              <a:t>‹#›</a:t>
            </a:fld>
            <a:endParaRPr lang="en-US"/>
          </a:p>
        </p:txBody>
      </p:sp>
    </p:spTree>
    <p:extLst>
      <p:ext uri="{BB962C8B-B14F-4D97-AF65-F5344CB8AC3E}">
        <p14:creationId xmlns:p14="http://schemas.microsoft.com/office/powerpoint/2010/main" val="173354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86D3F-B52E-2F9A-49A0-4C319478FC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5DF044-C7F8-E2C2-CAE8-CB090C058D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8352FC-FFDB-EE0D-EEB1-2628B61C51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CD0FF4-14A2-5294-0CD2-D7235E4D9146}"/>
              </a:ext>
            </a:extLst>
          </p:cNvPr>
          <p:cNvSpPr>
            <a:spLocks noGrp="1"/>
          </p:cNvSpPr>
          <p:nvPr>
            <p:ph type="dt" sz="half" idx="10"/>
          </p:nvPr>
        </p:nvSpPr>
        <p:spPr/>
        <p:txBody>
          <a:bodyPr/>
          <a:lstStyle/>
          <a:p>
            <a:fld id="{6798A1BE-4B41-473C-BDB9-E88635774CA2}" type="datetimeFigureOut">
              <a:rPr lang="en-US" smtClean="0"/>
              <a:t>8/10/2022</a:t>
            </a:fld>
            <a:endParaRPr lang="en-US"/>
          </a:p>
        </p:txBody>
      </p:sp>
      <p:sp>
        <p:nvSpPr>
          <p:cNvPr id="6" name="Footer Placeholder 5">
            <a:extLst>
              <a:ext uri="{FF2B5EF4-FFF2-40B4-BE49-F238E27FC236}">
                <a16:creationId xmlns:a16="http://schemas.microsoft.com/office/drawing/2014/main" id="{B121D2CB-52FD-A10E-9607-D8A473E622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6B6782-494E-0E65-ADE1-2C171C57F059}"/>
              </a:ext>
            </a:extLst>
          </p:cNvPr>
          <p:cNvSpPr>
            <a:spLocks noGrp="1"/>
          </p:cNvSpPr>
          <p:nvPr>
            <p:ph type="sldNum" sz="quarter" idx="12"/>
          </p:nvPr>
        </p:nvSpPr>
        <p:spPr/>
        <p:txBody>
          <a:bodyPr/>
          <a:lstStyle/>
          <a:p>
            <a:fld id="{9FB255AF-E302-4DA3-B697-BB1A3B7C5343}" type="slidenum">
              <a:rPr lang="en-US" smtClean="0"/>
              <a:t>‹#›</a:t>
            </a:fld>
            <a:endParaRPr lang="en-US"/>
          </a:p>
        </p:txBody>
      </p:sp>
    </p:spTree>
    <p:extLst>
      <p:ext uri="{BB962C8B-B14F-4D97-AF65-F5344CB8AC3E}">
        <p14:creationId xmlns:p14="http://schemas.microsoft.com/office/powerpoint/2010/main" val="1699319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8E84D-D7F4-59E7-441F-19E7875758B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11F786-E4BB-0968-A401-2F5406D332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6A7BD2-0E0A-05A7-41E3-AB6DB276B7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B36650-9607-3164-9EDE-F155B22FE7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26DC9-F547-F375-BB2F-40B39C0BA3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0483F5-3756-6C93-2BFB-97728EE1C249}"/>
              </a:ext>
            </a:extLst>
          </p:cNvPr>
          <p:cNvSpPr>
            <a:spLocks noGrp="1"/>
          </p:cNvSpPr>
          <p:nvPr>
            <p:ph type="dt" sz="half" idx="10"/>
          </p:nvPr>
        </p:nvSpPr>
        <p:spPr/>
        <p:txBody>
          <a:bodyPr/>
          <a:lstStyle/>
          <a:p>
            <a:fld id="{6798A1BE-4B41-473C-BDB9-E88635774CA2}" type="datetimeFigureOut">
              <a:rPr lang="en-US" smtClean="0"/>
              <a:t>8/10/2022</a:t>
            </a:fld>
            <a:endParaRPr lang="en-US"/>
          </a:p>
        </p:txBody>
      </p:sp>
      <p:sp>
        <p:nvSpPr>
          <p:cNvPr id="8" name="Footer Placeholder 7">
            <a:extLst>
              <a:ext uri="{FF2B5EF4-FFF2-40B4-BE49-F238E27FC236}">
                <a16:creationId xmlns:a16="http://schemas.microsoft.com/office/drawing/2014/main" id="{27A2D0AF-649D-3D17-07AC-E1D2A50B05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B82CC91-4353-D65D-B8E2-B021F2E509FA}"/>
              </a:ext>
            </a:extLst>
          </p:cNvPr>
          <p:cNvSpPr>
            <a:spLocks noGrp="1"/>
          </p:cNvSpPr>
          <p:nvPr>
            <p:ph type="sldNum" sz="quarter" idx="12"/>
          </p:nvPr>
        </p:nvSpPr>
        <p:spPr/>
        <p:txBody>
          <a:bodyPr/>
          <a:lstStyle/>
          <a:p>
            <a:fld id="{9FB255AF-E302-4DA3-B697-BB1A3B7C5343}" type="slidenum">
              <a:rPr lang="en-US" smtClean="0"/>
              <a:t>‹#›</a:t>
            </a:fld>
            <a:endParaRPr lang="en-US"/>
          </a:p>
        </p:txBody>
      </p:sp>
    </p:spTree>
    <p:extLst>
      <p:ext uri="{BB962C8B-B14F-4D97-AF65-F5344CB8AC3E}">
        <p14:creationId xmlns:p14="http://schemas.microsoft.com/office/powerpoint/2010/main" val="1129891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9EA3C-17AF-DAF3-4BA8-9826263B02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CF79B7-5D87-B146-0121-111956E471BA}"/>
              </a:ext>
            </a:extLst>
          </p:cNvPr>
          <p:cNvSpPr>
            <a:spLocks noGrp="1"/>
          </p:cNvSpPr>
          <p:nvPr>
            <p:ph type="dt" sz="half" idx="10"/>
          </p:nvPr>
        </p:nvSpPr>
        <p:spPr/>
        <p:txBody>
          <a:bodyPr/>
          <a:lstStyle/>
          <a:p>
            <a:fld id="{6798A1BE-4B41-473C-BDB9-E88635774CA2}" type="datetimeFigureOut">
              <a:rPr lang="en-US" smtClean="0"/>
              <a:t>8/10/2022</a:t>
            </a:fld>
            <a:endParaRPr lang="en-US"/>
          </a:p>
        </p:txBody>
      </p:sp>
      <p:sp>
        <p:nvSpPr>
          <p:cNvPr id="4" name="Footer Placeholder 3">
            <a:extLst>
              <a:ext uri="{FF2B5EF4-FFF2-40B4-BE49-F238E27FC236}">
                <a16:creationId xmlns:a16="http://schemas.microsoft.com/office/drawing/2014/main" id="{988C3BD9-F1BF-BA16-B45E-256E439133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32DFFA-FEAE-7F1B-9D0F-0AB49A895F55}"/>
              </a:ext>
            </a:extLst>
          </p:cNvPr>
          <p:cNvSpPr>
            <a:spLocks noGrp="1"/>
          </p:cNvSpPr>
          <p:nvPr>
            <p:ph type="sldNum" sz="quarter" idx="12"/>
          </p:nvPr>
        </p:nvSpPr>
        <p:spPr/>
        <p:txBody>
          <a:bodyPr/>
          <a:lstStyle/>
          <a:p>
            <a:fld id="{9FB255AF-E302-4DA3-B697-BB1A3B7C5343}" type="slidenum">
              <a:rPr lang="en-US" smtClean="0"/>
              <a:t>‹#›</a:t>
            </a:fld>
            <a:endParaRPr lang="en-US"/>
          </a:p>
        </p:txBody>
      </p:sp>
    </p:spTree>
    <p:extLst>
      <p:ext uri="{BB962C8B-B14F-4D97-AF65-F5344CB8AC3E}">
        <p14:creationId xmlns:p14="http://schemas.microsoft.com/office/powerpoint/2010/main" val="890076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C6B17E-3CDD-AD2E-DC80-8A5ABD7367C7}"/>
              </a:ext>
            </a:extLst>
          </p:cNvPr>
          <p:cNvSpPr>
            <a:spLocks noGrp="1"/>
          </p:cNvSpPr>
          <p:nvPr>
            <p:ph type="dt" sz="half" idx="10"/>
          </p:nvPr>
        </p:nvSpPr>
        <p:spPr/>
        <p:txBody>
          <a:bodyPr/>
          <a:lstStyle/>
          <a:p>
            <a:fld id="{6798A1BE-4B41-473C-BDB9-E88635774CA2}" type="datetimeFigureOut">
              <a:rPr lang="en-US" smtClean="0"/>
              <a:t>8/10/2022</a:t>
            </a:fld>
            <a:endParaRPr lang="en-US"/>
          </a:p>
        </p:txBody>
      </p:sp>
      <p:sp>
        <p:nvSpPr>
          <p:cNvPr id="3" name="Footer Placeholder 2">
            <a:extLst>
              <a:ext uri="{FF2B5EF4-FFF2-40B4-BE49-F238E27FC236}">
                <a16:creationId xmlns:a16="http://schemas.microsoft.com/office/drawing/2014/main" id="{F73A3531-AA29-90FE-319D-EBCF300553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F5E7E3-EA07-3214-1449-A4ECBAEEC20E}"/>
              </a:ext>
            </a:extLst>
          </p:cNvPr>
          <p:cNvSpPr>
            <a:spLocks noGrp="1"/>
          </p:cNvSpPr>
          <p:nvPr>
            <p:ph type="sldNum" sz="quarter" idx="12"/>
          </p:nvPr>
        </p:nvSpPr>
        <p:spPr/>
        <p:txBody>
          <a:bodyPr/>
          <a:lstStyle/>
          <a:p>
            <a:fld id="{9FB255AF-E302-4DA3-B697-BB1A3B7C5343}" type="slidenum">
              <a:rPr lang="en-US" smtClean="0"/>
              <a:t>‹#›</a:t>
            </a:fld>
            <a:endParaRPr lang="en-US"/>
          </a:p>
        </p:txBody>
      </p:sp>
    </p:spTree>
    <p:extLst>
      <p:ext uri="{BB962C8B-B14F-4D97-AF65-F5344CB8AC3E}">
        <p14:creationId xmlns:p14="http://schemas.microsoft.com/office/powerpoint/2010/main" val="717120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DCCCB-B332-6C6A-F283-D0A8D11593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4746AA6-7880-5E43-FF49-0731EB0846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99BBBC9-2D96-C7FF-F8A9-8D47F18C93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083CBA-7524-D852-6865-DFC9AE6C5600}"/>
              </a:ext>
            </a:extLst>
          </p:cNvPr>
          <p:cNvSpPr>
            <a:spLocks noGrp="1"/>
          </p:cNvSpPr>
          <p:nvPr>
            <p:ph type="dt" sz="half" idx="10"/>
          </p:nvPr>
        </p:nvSpPr>
        <p:spPr/>
        <p:txBody>
          <a:bodyPr/>
          <a:lstStyle/>
          <a:p>
            <a:fld id="{6798A1BE-4B41-473C-BDB9-E88635774CA2}" type="datetimeFigureOut">
              <a:rPr lang="en-US" smtClean="0"/>
              <a:t>8/10/2022</a:t>
            </a:fld>
            <a:endParaRPr lang="en-US"/>
          </a:p>
        </p:txBody>
      </p:sp>
      <p:sp>
        <p:nvSpPr>
          <p:cNvPr id="6" name="Footer Placeholder 5">
            <a:extLst>
              <a:ext uri="{FF2B5EF4-FFF2-40B4-BE49-F238E27FC236}">
                <a16:creationId xmlns:a16="http://schemas.microsoft.com/office/drawing/2014/main" id="{648A272B-8365-10E8-F7E9-D9D3B3D1E8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441402-1286-253B-F344-AAEB304F5E0A}"/>
              </a:ext>
            </a:extLst>
          </p:cNvPr>
          <p:cNvSpPr>
            <a:spLocks noGrp="1"/>
          </p:cNvSpPr>
          <p:nvPr>
            <p:ph type="sldNum" sz="quarter" idx="12"/>
          </p:nvPr>
        </p:nvSpPr>
        <p:spPr/>
        <p:txBody>
          <a:bodyPr/>
          <a:lstStyle/>
          <a:p>
            <a:fld id="{9FB255AF-E302-4DA3-B697-BB1A3B7C5343}" type="slidenum">
              <a:rPr lang="en-US" smtClean="0"/>
              <a:t>‹#›</a:t>
            </a:fld>
            <a:endParaRPr lang="en-US"/>
          </a:p>
        </p:txBody>
      </p:sp>
    </p:spTree>
    <p:extLst>
      <p:ext uri="{BB962C8B-B14F-4D97-AF65-F5344CB8AC3E}">
        <p14:creationId xmlns:p14="http://schemas.microsoft.com/office/powerpoint/2010/main" val="3454454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62923-F4A4-6E83-802D-8B218AB6D3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6EDD8BE-40ED-9207-D592-038F9D32F8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2AA1AD-942A-9AD5-2610-079E16BF12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843240-ED97-9274-69CB-9850A108CAC7}"/>
              </a:ext>
            </a:extLst>
          </p:cNvPr>
          <p:cNvSpPr>
            <a:spLocks noGrp="1"/>
          </p:cNvSpPr>
          <p:nvPr>
            <p:ph type="dt" sz="half" idx="10"/>
          </p:nvPr>
        </p:nvSpPr>
        <p:spPr/>
        <p:txBody>
          <a:bodyPr/>
          <a:lstStyle/>
          <a:p>
            <a:fld id="{6798A1BE-4B41-473C-BDB9-E88635774CA2}" type="datetimeFigureOut">
              <a:rPr lang="en-US" smtClean="0"/>
              <a:t>8/10/2022</a:t>
            </a:fld>
            <a:endParaRPr lang="en-US"/>
          </a:p>
        </p:txBody>
      </p:sp>
      <p:sp>
        <p:nvSpPr>
          <p:cNvPr id="6" name="Footer Placeholder 5">
            <a:extLst>
              <a:ext uri="{FF2B5EF4-FFF2-40B4-BE49-F238E27FC236}">
                <a16:creationId xmlns:a16="http://schemas.microsoft.com/office/drawing/2014/main" id="{E1590266-EA3F-C8E5-D7D0-BF95143D37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D423A8-FDD8-26DE-6AA0-FE44093854A7}"/>
              </a:ext>
            </a:extLst>
          </p:cNvPr>
          <p:cNvSpPr>
            <a:spLocks noGrp="1"/>
          </p:cNvSpPr>
          <p:nvPr>
            <p:ph type="sldNum" sz="quarter" idx="12"/>
          </p:nvPr>
        </p:nvSpPr>
        <p:spPr/>
        <p:txBody>
          <a:bodyPr/>
          <a:lstStyle/>
          <a:p>
            <a:fld id="{9FB255AF-E302-4DA3-B697-BB1A3B7C5343}" type="slidenum">
              <a:rPr lang="en-US" smtClean="0"/>
              <a:t>‹#›</a:t>
            </a:fld>
            <a:endParaRPr lang="en-US"/>
          </a:p>
        </p:txBody>
      </p:sp>
    </p:spTree>
    <p:extLst>
      <p:ext uri="{BB962C8B-B14F-4D97-AF65-F5344CB8AC3E}">
        <p14:creationId xmlns:p14="http://schemas.microsoft.com/office/powerpoint/2010/main" val="3387684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B22885-B3E7-9800-4D83-57938D6884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62463B-9AD2-8199-59B6-D1F7FB36ED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9043D1-203E-A8BE-7653-75DD4C9A7D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98A1BE-4B41-473C-BDB9-E88635774CA2}" type="datetimeFigureOut">
              <a:rPr lang="en-US" smtClean="0"/>
              <a:t>8/10/2022</a:t>
            </a:fld>
            <a:endParaRPr lang="en-US"/>
          </a:p>
        </p:txBody>
      </p:sp>
      <p:sp>
        <p:nvSpPr>
          <p:cNvPr id="5" name="Footer Placeholder 4">
            <a:extLst>
              <a:ext uri="{FF2B5EF4-FFF2-40B4-BE49-F238E27FC236}">
                <a16:creationId xmlns:a16="http://schemas.microsoft.com/office/drawing/2014/main" id="{10BA381B-6B18-D211-AC13-D1FD579CB2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2ECF48-E619-DE9D-8D7D-27FE1AFD23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B255AF-E302-4DA3-B697-BB1A3B7C5343}" type="slidenum">
              <a:rPr lang="en-US" smtClean="0"/>
              <a:t>‹#›</a:t>
            </a:fld>
            <a:endParaRPr lang="en-US"/>
          </a:p>
        </p:txBody>
      </p:sp>
    </p:spTree>
    <p:extLst>
      <p:ext uri="{BB962C8B-B14F-4D97-AF65-F5344CB8AC3E}">
        <p14:creationId xmlns:p14="http://schemas.microsoft.com/office/powerpoint/2010/main" val="161503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Timeline&#10;&#10;Description automatically generated">
            <a:extLst>
              <a:ext uri="{FF2B5EF4-FFF2-40B4-BE49-F238E27FC236}">
                <a16:creationId xmlns:a16="http://schemas.microsoft.com/office/drawing/2014/main" id="{4D98569E-7243-DFC4-4018-4A320C0689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197610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Text, timeline&#10;&#10;Description automatically generated with medium confidence">
            <a:extLst>
              <a:ext uri="{FF2B5EF4-FFF2-40B4-BE49-F238E27FC236}">
                <a16:creationId xmlns:a16="http://schemas.microsoft.com/office/drawing/2014/main" id="{96043825-3B34-0839-337F-132F204E75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4052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374</Words>
  <Application>Microsoft Office PowerPoint</Application>
  <PresentationFormat>Widescreen</PresentationFormat>
  <Paragraphs>10</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Governor Noem’s Executive Order 2022-02</dc:title>
  <dc:creator>Pam Lange</dc:creator>
  <cp:lastModifiedBy>Dana Livermont</cp:lastModifiedBy>
  <cp:revision>3</cp:revision>
  <dcterms:created xsi:type="dcterms:W3CDTF">2022-08-09T22:38:45Z</dcterms:created>
  <dcterms:modified xsi:type="dcterms:W3CDTF">2022-08-10T18:47:40Z</dcterms:modified>
</cp:coreProperties>
</file>