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15"/>
      <p:bold r:id="rId16"/>
      <p:italic r:id="rId17"/>
      <p:boldItalic r:id="rId18"/>
    </p:embeddedFont>
    <p:embeddedFont>
      <p:font typeface="Open Sans" panose="020B0806030504020204" pitchFamily="34" charset="0"/>
      <p:regular r:id="rId19"/>
      <p:bold r:id="rId20"/>
      <p:italic r:id="rId21"/>
      <p:boldItalic r:id="rId22"/>
    </p:embeddedFont>
    <p:embeddedFont>
      <p:font typeface="Roboto" panose="02000000000000000000" pitchFamily="2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107D09-3EC4-4839-AAB0-84A9767CAD7B}" v="2" dt="2023-09-14T06:27:01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68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a Livermont" userId="a0bc5217-9d78-4127-8ed5-387d0d143f3f" providerId="ADAL" clId="{73107D09-3EC4-4839-AAB0-84A9767CAD7B}"/>
    <pc:docChg chg="undo custSel modMainMaster">
      <pc:chgData name="Dana Livermont" userId="a0bc5217-9d78-4127-8ed5-387d0d143f3f" providerId="ADAL" clId="{73107D09-3EC4-4839-AAB0-84A9767CAD7B}" dt="2023-09-14T06:27:01.820" v="13"/>
      <pc:docMkLst>
        <pc:docMk/>
      </pc:docMkLst>
      <pc:sldMasterChg chg="modSldLayout">
        <pc:chgData name="Dana Livermont" userId="a0bc5217-9d78-4127-8ed5-387d0d143f3f" providerId="ADAL" clId="{73107D09-3EC4-4839-AAB0-84A9767CAD7B}" dt="2023-09-14T06:27:01.820" v="13"/>
        <pc:sldMasterMkLst>
          <pc:docMk/>
          <pc:sldMasterMk cId="0" sldId="2147483660"/>
        </pc:sldMasterMkLst>
        <pc:sldLayoutChg chg="addSp delSp modSp mod">
          <pc:chgData name="Dana Livermont" userId="a0bc5217-9d78-4127-8ed5-387d0d143f3f" providerId="ADAL" clId="{73107D09-3EC4-4839-AAB0-84A9767CAD7B}" dt="2023-09-14T06:26:55.565" v="10" actId="478"/>
          <pc:sldLayoutMkLst>
            <pc:docMk/>
            <pc:sldMasterMk cId="0" sldId="2147483660"/>
            <pc:sldLayoutMk cId="0" sldId="2147483648"/>
          </pc:sldLayoutMkLst>
          <pc:picChg chg="add mod ord">
            <ac:chgData name="Dana Livermont" userId="a0bc5217-9d78-4127-8ed5-387d0d143f3f" providerId="ADAL" clId="{73107D09-3EC4-4839-AAB0-84A9767CAD7B}" dt="2023-09-14T06:26:53.269" v="9" actId="167"/>
            <ac:picMkLst>
              <pc:docMk/>
              <pc:sldMasterMk cId="0" sldId="2147483660"/>
              <pc:sldLayoutMk cId="0" sldId="2147483648"/>
              <ac:picMk id="3" creationId="{6680378C-79DF-DF70-8AC2-36B8FE1DCBB2}"/>
            </ac:picMkLst>
          </pc:picChg>
          <pc:picChg chg="add del">
            <ac:chgData name="Dana Livermont" userId="a0bc5217-9d78-4127-8ed5-387d0d143f3f" providerId="ADAL" clId="{73107D09-3EC4-4839-AAB0-84A9767CAD7B}" dt="2023-09-14T06:26:55.565" v="10" actId="478"/>
            <ac:picMkLst>
              <pc:docMk/>
              <pc:sldMasterMk cId="0" sldId="2147483660"/>
              <pc:sldLayoutMk cId="0" sldId="2147483648"/>
              <ac:picMk id="13" creationId="{00000000-0000-0000-0000-000000000000}"/>
            </ac:picMkLst>
          </pc:picChg>
        </pc:sldLayoutChg>
        <pc:sldLayoutChg chg="addSp delSp modSp mod">
          <pc:chgData name="Dana Livermont" userId="a0bc5217-9d78-4127-8ed5-387d0d143f3f" providerId="ADAL" clId="{73107D09-3EC4-4839-AAB0-84A9767CAD7B}" dt="2023-09-14T06:27:01.820" v="13"/>
          <pc:sldLayoutMkLst>
            <pc:docMk/>
            <pc:sldMasterMk cId="0" sldId="2147483660"/>
            <pc:sldLayoutMk cId="0" sldId="2147483649"/>
          </pc:sldLayoutMkLst>
          <pc:picChg chg="add mod">
            <ac:chgData name="Dana Livermont" userId="a0bc5217-9d78-4127-8ed5-387d0d143f3f" providerId="ADAL" clId="{73107D09-3EC4-4839-AAB0-84A9767CAD7B}" dt="2023-09-14T06:27:01.820" v="13"/>
            <ac:picMkLst>
              <pc:docMk/>
              <pc:sldMasterMk cId="0" sldId="2147483660"/>
              <pc:sldLayoutMk cId="0" sldId="2147483649"/>
              <ac:picMk id="2" creationId="{85277CF3-6BA9-305A-2190-FD67C2FD68A5}"/>
            </ac:picMkLst>
          </pc:picChg>
          <pc:picChg chg="del">
            <ac:chgData name="Dana Livermont" userId="a0bc5217-9d78-4127-8ed5-387d0d143f3f" providerId="ADAL" clId="{73107D09-3EC4-4839-AAB0-84A9767CAD7B}" dt="2023-09-14T06:27:00.592" v="12" actId="478"/>
            <ac:picMkLst>
              <pc:docMk/>
              <pc:sldMasterMk cId="0" sldId="2147483660"/>
              <pc:sldLayoutMk cId="0" sldId="2147483649"/>
              <ac:picMk id="18" creationId="{00000000-0000-0000-0000-000000000000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9e1a2c566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9e1a2c566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9e1a2c5668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9e1a2c5668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9e1a2c5668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9e1a2c5668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9e1a2c5668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9e1a2c5668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9e1a2c566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9e1a2c566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9e1a2c566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9e1a2c566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9e1a2c566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9e1a2c566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9e1a2c5668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9e1a2c5668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9e1a2c5668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9e1a2c5668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9e1a2c5668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9e1a2c5668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9e1a2c566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9e1a2c5668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9e1a2c5668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9e1a2c5668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6680378C-79DF-DF70-8AC2-36B8FE1DCB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61125" y="4111251"/>
            <a:ext cx="4301972" cy="755020"/>
          </a:xfrm>
          <a:prstGeom prst="rect">
            <a:avLst/>
          </a:prstGeom>
        </p:spPr>
      </p:pic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pic>
        <p:nvPicPr>
          <p:cNvPr id="57" name="Google Shape;57;p11"/>
          <p:cNvPicPr preferRelativeResize="0"/>
          <p:nvPr/>
        </p:nvPicPr>
        <p:blipFill rotWithShape="1">
          <a:blip r:embed="rId2">
            <a:alphaModFix/>
          </a:blip>
          <a:srcRect t="34608" b="34874"/>
          <a:stretch/>
        </p:blipFill>
        <p:spPr>
          <a:xfrm>
            <a:off x="7676075" y="4680975"/>
            <a:ext cx="1308925" cy="39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1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05250" y="4694263"/>
            <a:ext cx="1190276" cy="37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pic>
        <p:nvPicPr>
          <p:cNvPr id="2" name="Picture 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85277CF3-6BA9-305A-2190-FD67C2FD68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61125" y="4111251"/>
            <a:ext cx="4301972" cy="75502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pic>
        <p:nvPicPr>
          <p:cNvPr id="25" name="Google Shape;25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05250" y="4694263"/>
            <a:ext cx="1190276" cy="37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pic>
        <p:nvPicPr>
          <p:cNvPr id="31" name="Google Shape;31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05250" y="4694263"/>
            <a:ext cx="1190276" cy="37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85206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pic>
        <p:nvPicPr>
          <p:cNvPr id="36" name="Google Shape;36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05250" y="4694263"/>
            <a:ext cx="1190276" cy="37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FS Simple">
  <p:cSld name="ONE_COLUM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pic>
        <p:nvPicPr>
          <p:cNvPr id="41" name="Google Shape;41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05250" y="4694263"/>
            <a:ext cx="1190276" cy="37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5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2247275" y="798600"/>
            <a:ext cx="65133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pic>
        <p:nvPicPr>
          <p:cNvPr id="44" name="Google Shape;44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69575" y="1971198"/>
            <a:ext cx="1381624" cy="120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311300" y="8057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ubTitle" idx="1"/>
          </p:nvPr>
        </p:nvSpPr>
        <p:spPr>
          <a:xfrm>
            <a:off x="304800" y="29315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pic>
        <p:nvPicPr>
          <p:cNvPr id="50" name="Google Shape;50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05250" y="4694263"/>
            <a:ext cx="1190276" cy="37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/>
          <p:nvPr/>
        </p:nvSpPr>
        <p:spPr>
          <a:xfrm>
            <a:off x="0" y="4618075"/>
            <a:ext cx="9144000" cy="525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3" name="Google Shape;53;p10"/>
          <p:cNvPicPr preferRelativeResize="0"/>
          <p:nvPr/>
        </p:nvPicPr>
        <p:blipFill rotWithShape="1">
          <a:blip r:embed="rId2">
            <a:alphaModFix/>
          </a:blip>
          <a:srcRect t="34608" b="34874"/>
          <a:stretch/>
        </p:blipFill>
        <p:spPr>
          <a:xfrm>
            <a:off x="7676075" y="4680975"/>
            <a:ext cx="1308925" cy="39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pen Sans"/>
              <a:buChar char="●"/>
              <a:defRPr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Open Sans"/>
              <a:buChar char="○"/>
              <a:defRPr sz="11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Open Sans"/>
              <a:buChar char="■"/>
              <a:defRPr sz="1100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Open Sans"/>
              <a:buChar char="●"/>
              <a:defRPr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Open Sans"/>
              <a:buChar char="○"/>
              <a:defRPr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Open Sans"/>
              <a:buChar char="■"/>
              <a:defRPr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Open Sans"/>
              <a:buChar char="●"/>
              <a:defRPr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Open Sans"/>
              <a:buChar char="○"/>
              <a:defRPr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Open Sans"/>
              <a:buChar char="■"/>
              <a:defRPr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67;p14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>
            <a:spLocks noGrp="1"/>
          </p:cNvSpPr>
          <p:nvPr>
            <p:ph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3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85206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2247275" y="798600"/>
            <a:ext cx="65133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300" y="8057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subTitle" idx="1"/>
          </p:nvPr>
        </p:nvSpPr>
        <p:spPr>
          <a:xfrm>
            <a:off x="304800" y="29315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2A4169"/>
      </a:dk1>
      <a:lt1>
        <a:srgbClr val="FFFFFF"/>
      </a:lt1>
      <a:dk2>
        <a:srgbClr val="2F729D"/>
      </a:dk2>
      <a:lt2>
        <a:srgbClr val="626B73"/>
      </a:lt2>
      <a:accent1>
        <a:srgbClr val="2A4169"/>
      </a:accent1>
      <a:accent2>
        <a:srgbClr val="86A63D"/>
      </a:accent2>
      <a:accent3>
        <a:srgbClr val="F9CD61"/>
      </a:accent3>
      <a:accent4>
        <a:srgbClr val="626B73"/>
      </a:accent4>
      <a:accent5>
        <a:srgbClr val="2F729D"/>
      </a:accent5>
      <a:accent6>
        <a:srgbClr val="F3722C"/>
      </a:accent6>
      <a:hlink>
        <a:srgbClr val="2F729D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Merriweather</vt:lpstr>
      <vt:lpstr>Arial</vt:lpstr>
      <vt:lpstr>Roboto</vt:lpstr>
      <vt:lpstr>Open Sans</vt:lpstr>
      <vt:lpstr>Paradigm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Livermont</dc:creator>
  <cp:lastModifiedBy>Dana Livermont</cp:lastModifiedBy>
  <cp:revision>1</cp:revision>
  <dcterms:modified xsi:type="dcterms:W3CDTF">2023-09-14T06:27:03Z</dcterms:modified>
</cp:coreProperties>
</file>