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utura Hv BT" panose="020B070202020402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F6EE4-AC67-44D8-B08C-8AEF9C12B6B9}" v="1" dt="2023-09-14T06:27:56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48" d="100"/>
          <a:sy n="48" d="100"/>
        </p:scale>
        <p:origin x="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Livermont" userId="a0bc5217-9d78-4127-8ed5-387d0d143f3f" providerId="ADAL" clId="{0DDF6EE4-AC67-44D8-B08C-8AEF9C12B6B9}"/>
    <pc:docChg chg="custSel modSld modMainMaster">
      <pc:chgData name="Dana Livermont" userId="a0bc5217-9d78-4127-8ed5-387d0d143f3f" providerId="ADAL" clId="{0DDF6EE4-AC67-44D8-B08C-8AEF9C12B6B9}" dt="2023-09-14T06:28:38.254" v="19" actId="735"/>
      <pc:docMkLst>
        <pc:docMk/>
      </pc:docMkLst>
      <pc:sldChg chg="modSp mod">
        <pc:chgData name="Dana Livermont" userId="a0bc5217-9d78-4127-8ed5-387d0d143f3f" providerId="ADAL" clId="{0DDF6EE4-AC67-44D8-B08C-8AEF9C12B6B9}" dt="2023-09-14T06:27:57.176" v="3" actId="27636"/>
        <pc:sldMkLst>
          <pc:docMk/>
          <pc:sldMk cId="4151483151" sldId="271"/>
        </pc:sldMkLst>
        <pc:spChg chg="mod">
          <ac:chgData name="Dana Livermont" userId="a0bc5217-9d78-4127-8ed5-387d0d143f3f" providerId="ADAL" clId="{0DDF6EE4-AC67-44D8-B08C-8AEF9C12B6B9}" dt="2023-09-14T06:27:57.176" v="3" actId="27636"/>
          <ac:spMkLst>
            <pc:docMk/>
            <pc:sldMk cId="4151483151" sldId="271"/>
            <ac:spMk id="2" creationId="{93D33913-856E-6614-0BDC-026023B0969A}"/>
          </ac:spMkLst>
        </pc:spChg>
      </pc:sldChg>
      <pc:sldChg chg="modSp mod">
        <pc:chgData name="Dana Livermont" userId="a0bc5217-9d78-4127-8ed5-387d0d143f3f" providerId="ADAL" clId="{0DDF6EE4-AC67-44D8-B08C-8AEF9C12B6B9}" dt="2023-09-14T06:27:57.162" v="2" actId="27636"/>
        <pc:sldMkLst>
          <pc:docMk/>
          <pc:sldMk cId="3517865279" sldId="272"/>
        </pc:sldMkLst>
        <pc:spChg chg="mod">
          <ac:chgData name="Dana Livermont" userId="a0bc5217-9d78-4127-8ed5-387d0d143f3f" providerId="ADAL" clId="{0DDF6EE4-AC67-44D8-B08C-8AEF9C12B6B9}" dt="2023-09-14T06:27:57.162" v="2" actId="27636"/>
          <ac:spMkLst>
            <pc:docMk/>
            <pc:sldMk cId="3517865279" sldId="272"/>
            <ac:spMk id="2" creationId="{6ADEAEDE-30E8-5A8E-B132-A82E678B44E3}"/>
          </ac:spMkLst>
        </pc:spChg>
      </pc:sldChg>
      <pc:sldMasterChg chg="modSldLayout">
        <pc:chgData name="Dana Livermont" userId="a0bc5217-9d78-4127-8ed5-387d0d143f3f" providerId="ADAL" clId="{0DDF6EE4-AC67-44D8-B08C-8AEF9C12B6B9}" dt="2023-09-14T06:28:38.254" v="19" actId="735"/>
        <pc:sldMasterMkLst>
          <pc:docMk/>
          <pc:sldMasterMk cId="0" sldId="2147483648"/>
        </pc:sldMasterMkLst>
        <pc:sldLayoutChg chg="addSp delSp modSp mod">
          <pc:chgData name="Dana Livermont" userId="a0bc5217-9d78-4127-8ed5-387d0d143f3f" providerId="ADAL" clId="{0DDF6EE4-AC67-44D8-B08C-8AEF9C12B6B9}" dt="2023-09-14T06:28:19.202" v="12" actId="478"/>
          <pc:sldLayoutMkLst>
            <pc:docMk/>
            <pc:sldMasterMk cId="0" sldId="2147483648"/>
            <pc:sldLayoutMk cId="0" sldId="2147483649"/>
          </pc:sldLayoutMkLst>
          <pc:picChg chg="add mod ord">
            <ac:chgData name="Dana Livermont" userId="a0bc5217-9d78-4127-8ed5-387d0d143f3f" providerId="ADAL" clId="{0DDF6EE4-AC67-44D8-B08C-8AEF9C12B6B9}" dt="2023-09-14T06:28:17.434" v="11" actId="167"/>
            <ac:picMkLst>
              <pc:docMk/>
              <pc:sldMasterMk cId="0" sldId="2147483648"/>
              <pc:sldLayoutMk cId="0" sldId="2147483649"/>
              <ac:picMk id="4" creationId="{D220E705-3D2A-4B11-66B7-CDB32841B517}"/>
            </ac:picMkLst>
          </pc:picChg>
          <pc:picChg chg="del">
            <ac:chgData name="Dana Livermont" userId="a0bc5217-9d78-4127-8ed5-387d0d143f3f" providerId="ADAL" clId="{0DDF6EE4-AC67-44D8-B08C-8AEF9C12B6B9}" dt="2023-09-14T06:28:19.202" v="12" actId="478"/>
            <ac:picMkLst>
              <pc:docMk/>
              <pc:sldMasterMk cId="0" sldId="2147483648"/>
              <pc:sldLayoutMk cId="0" sldId="2147483649"/>
              <ac:picMk id="14" creationId="{3F3A3E35-E60A-202E-A371-00EA9AB2AB52}"/>
            </ac:picMkLst>
          </pc:picChg>
        </pc:sldLayoutChg>
        <pc:sldLayoutChg chg="modSp">
          <pc:chgData name="Dana Livermont" userId="a0bc5217-9d78-4127-8ed5-387d0d143f3f" providerId="ADAL" clId="{0DDF6EE4-AC67-44D8-B08C-8AEF9C12B6B9}" dt="2023-09-14T06:28:33.355" v="14" actId="735"/>
          <pc:sldLayoutMkLst>
            <pc:docMk/>
            <pc:sldMasterMk cId="0" sldId="2147483648"/>
            <pc:sldLayoutMk cId="0" sldId="2147483650"/>
          </pc:sldLayoutMkLst>
        </pc:sldLayoutChg>
        <pc:sldLayoutChg chg="modSp">
          <pc:chgData name="Dana Livermont" userId="a0bc5217-9d78-4127-8ed5-387d0d143f3f" providerId="ADAL" clId="{0DDF6EE4-AC67-44D8-B08C-8AEF9C12B6B9}" dt="2023-09-14T06:28:32.149" v="13" actId="735"/>
          <pc:sldLayoutMkLst>
            <pc:docMk/>
            <pc:sldMasterMk cId="0" sldId="2147483648"/>
            <pc:sldLayoutMk cId="0" sldId="2147483651"/>
          </pc:sldLayoutMkLst>
        </pc:sldLayoutChg>
        <pc:sldLayoutChg chg="modSp">
          <pc:chgData name="Dana Livermont" userId="a0bc5217-9d78-4127-8ed5-387d0d143f3f" providerId="ADAL" clId="{0DDF6EE4-AC67-44D8-B08C-8AEF9C12B6B9}" dt="2023-09-14T06:28:37.043" v="18" actId="735"/>
          <pc:sldLayoutMkLst>
            <pc:docMk/>
            <pc:sldMasterMk cId="0" sldId="2147483648"/>
            <pc:sldLayoutMk cId="0" sldId="2147483654"/>
          </pc:sldLayoutMkLst>
        </pc:sldLayoutChg>
        <pc:sldLayoutChg chg="modSp">
          <pc:chgData name="Dana Livermont" userId="a0bc5217-9d78-4127-8ed5-387d0d143f3f" providerId="ADAL" clId="{0DDF6EE4-AC67-44D8-B08C-8AEF9C12B6B9}" dt="2023-09-14T06:28:38.254" v="19" actId="735"/>
          <pc:sldLayoutMkLst>
            <pc:docMk/>
            <pc:sldMasterMk cId="0" sldId="2147483648"/>
            <pc:sldLayoutMk cId="0" sldId="2147483655"/>
          </pc:sldLayoutMkLst>
        </pc:sldLayoutChg>
        <pc:sldLayoutChg chg="modSp">
          <pc:chgData name="Dana Livermont" userId="a0bc5217-9d78-4127-8ed5-387d0d143f3f" providerId="ADAL" clId="{0DDF6EE4-AC67-44D8-B08C-8AEF9C12B6B9}" dt="2023-09-14T06:28:35.036" v="16" actId="735"/>
          <pc:sldLayoutMkLst>
            <pc:docMk/>
            <pc:sldMasterMk cId="0" sldId="2147483648"/>
            <pc:sldLayoutMk cId="729400357" sldId="2147483660"/>
          </pc:sldLayoutMkLst>
        </pc:sldLayoutChg>
        <pc:sldLayoutChg chg="modSp">
          <pc:chgData name="Dana Livermont" userId="a0bc5217-9d78-4127-8ed5-387d0d143f3f" providerId="ADAL" clId="{0DDF6EE4-AC67-44D8-B08C-8AEF9C12B6B9}" dt="2023-09-14T06:28:36.257" v="17" actId="735"/>
          <pc:sldLayoutMkLst>
            <pc:docMk/>
            <pc:sldMasterMk cId="0" sldId="2147483648"/>
            <pc:sldLayoutMk cId="305963154" sldId="2147483661"/>
          </pc:sldLayoutMkLst>
        </pc:sldLayoutChg>
        <pc:sldLayoutChg chg="modSp">
          <pc:chgData name="Dana Livermont" userId="a0bc5217-9d78-4127-8ed5-387d0d143f3f" providerId="ADAL" clId="{0DDF6EE4-AC67-44D8-B08C-8AEF9C12B6B9}" dt="2023-09-14T06:28:33.757" v="15" actId="735"/>
          <pc:sldLayoutMkLst>
            <pc:docMk/>
            <pc:sldMasterMk cId="0" sldId="2147483648"/>
            <pc:sldLayoutMk cId="430103763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9059AF-9F6C-49E7-8C69-F675EF40F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378A8-FFB9-8B8B-E966-9C764F0E11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60673-92F3-4F93-8BEB-D49686D999A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CAEF9-17AD-A944-33C6-004194A2BA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8F077-7E10-2FBD-49B1-5CFDB05BC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8EFB-B0F4-4FC4-A8A3-0A56FEA1E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03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0C0C-C2B7-4BFA-9F5E-88667DF93911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40068-8CCF-48F1-8F80-D897123C3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svg"/><Relationship Id="rId7" Type="http://schemas.openxmlformats.org/officeDocument/2006/relationships/image" Target="../media/image22.svg"/><Relationship Id="rId12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14.svg"/><Relationship Id="rId5" Type="http://schemas.openxmlformats.org/officeDocument/2006/relationships/image" Target="../media/image16.sv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svg"/><Relationship Id="rId7" Type="http://schemas.openxmlformats.org/officeDocument/2006/relationships/image" Target="../media/image7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4.sv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2.svg"/><Relationship Id="rId7" Type="http://schemas.openxmlformats.org/officeDocument/2006/relationships/image" Target="../media/image7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D220E705-3D2A-4B11-66B7-CDB32841B5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3" y="232139"/>
            <a:ext cx="8013587" cy="1406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83318" y="3661471"/>
            <a:ext cx="7772400" cy="1470025"/>
          </a:xfrm>
        </p:spPr>
        <p:txBody>
          <a:bodyPr anchor="t"/>
          <a:lstStyle>
            <a:lvl1pPr algn="l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defRPr sz="10000"/>
            </a:lvl1pPr>
          </a:lstStyle>
          <a:p>
            <a:r>
              <a:rPr lang="en-US" dirty="0"/>
              <a:t>Slide Deck Title Here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7960C15-6354-06DE-1A1D-7C1F8A703A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1402342" y="3166898"/>
            <a:ext cx="5689580" cy="2844790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7F59F00D-D707-9A75-DA90-E35C265E50F4}"/>
              </a:ext>
            </a:extLst>
          </p:cNvPr>
          <p:cNvGrpSpPr/>
          <p:nvPr userDrawn="1"/>
        </p:nvGrpSpPr>
        <p:grpSpPr>
          <a:xfrm>
            <a:off x="2808744" y="1752717"/>
            <a:ext cx="5698605" cy="5646484"/>
            <a:chOff x="0" y="0"/>
            <a:chExt cx="1913890" cy="2504366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75DC7B2-A05F-61D6-0E47-D3E103BE5938}"/>
                </a:ext>
              </a:extLst>
            </p:cNvPr>
            <p:cNvSpPr/>
            <p:nvPr/>
          </p:nvSpPr>
          <p:spPr>
            <a:xfrm>
              <a:off x="0" y="0"/>
              <a:ext cx="1913890" cy="2504366"/>
            </a:xfrm>
            <a:custGeom>
              <a:avLst/>
              <a:gdLst/>
              <a:ahLst/>
              <a:cxnLst/>
              <a:rect l="l" t="t" r="r" b="b"/>
              <a:pathLst>
                <a:path w="1913890" h="2504366">
                  <a:moveTo>
                    <a:pt x="0" y="0"/>
                  </a:moveTo>
                  <a:lnTo>
                    <a:pt x="1913890" y="0"/>
                  </a:lnTo>
                  <a:lnTo>
                    <a:pt x="1913890" y="2504366"/>
                  </a:lnTo>
                  <a:lnTo>
                    <a:pt x="0" y="250436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1" name="Picture 11">
            <a:extLst>
              <a:ext uri="{FF2B5EF4-FFF2-40B4-BE49-F238E27FC236}">
                <a16:creationId xmlns:a16="http://schemas.microsoft.com/office/drawing/2014/main" id="{3BDE9787-EFD6-26CC-795A-D522304123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2761119" y="4488436"/>
            <a:ext cx="5794274" cy="579427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3148292F-7723-E27C-87FD-951EFCC13E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20053" y="7437920"/>
            <a:ext cx="2844790" cy="284479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025F382-9E42-D0CF-CA71-A4078DC0992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822676" y="7446134"/>
            <a:ext cx="5689580" cy="2844790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88E16ED2-2610-8C91-D747-9D2B1A9EF6F8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  <a:ln>
            <a:solidFill>
              <a:schemeClr val="accent4"/>
            </a:solidFill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a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6C57B55D-D601-2FA8-A2D1-AD60A7400B52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D4EFD07-E493-B8BC-C97E-7130926E5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9074" y="8171112"/>
            <a:ext cx="4257329" cy="4257329"/>
          </a:xfrm>
          <a:prstGeom prst="rect">
            <a:avLst/>
          </a:prstGeom>
        </p:spPr>
      </p:pic>
      <p:grpSp>
        <p:nvGrpSpPr>
          <p:cNvPr id="9" name="Group 10">
            <a:extLst>
              <a:ext uri="{FF2B5EF4-FFF2-40B4-BE49-F238E27FC236}">
                <a16:creationId xmlns:a16="http://schemas.microsoft.com/office/drawing/2014/main" id="{5BBFAA9D-4328-DA6D-57E4-DF49DFD1C9CE}"/>
              </a:ext>
            </a:extLst>
          </p:cNvPr>
          <p:cNvGrpSpPr/>
          <p:nvPr userDrawn="1"/>
        </p:nvGrpSpPr>
        <p:grpSpPr>
          <a:xfrm>
            <a:off x="12641033" y="6042448"/>
            <a:ext cx="4257329" cy="4257329"/>
            <a:chOff x="0" y="0"/>
            <a:chExt cx="1429834" cy="1429834"/>
          </a:xfrm>
          <a:solidFill>
            <a:schemeClr val="accent5"/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994E02C-901C-AA1B-AD20-D514B67EB9EA}"/>
                </a:ext>
              </a:extLst>
            </p:cNvPr>
            <p:cNvSpPr/>
            <p:nvPr/>
          </p:nvSpPr>
          <p:spPr>
            <a:xfrm>
              <a:off x="0" y="0"/>
              <a:ext cx="1429834" cy="1429834"/>
            </a:xfrm>
            <a:custGeom>
              <a:avLst/>
              <a:gdLst/>
              <a:ahLst/>
              <a:cxnLst/>
              <a:rect l="l" t="t" r="r" b="b"/>
              <a:pathLst>
                <a:path w="1429834" h="1429834">
                  <a:moveTo>
                    <a:pt x="0" y="0"/>
                  </a:moveTo>
                  <a:lnTo>
                    <a:pt x="1429834" y="0"/>
                  </a:lnTo>
                  <a:lnTo>
                    <a:pt x="1429834" y="1429834"/>
                  </a:lnTo>
                  <a:lnTo>
                    <a:pt x="0" y="1429834"/>
                  </a:lnTo>
                  <a:close/>
                </a:path>
              </a:pathLst>
            </a:custGeom>
            <a:grpFill/>
          </p:spPr>
        </p:sp>
      </p:grpSp>
      <p:pic>
        <p:nvPicPr>
          <p:cNvPr id="11" name="Picture 12">
            <a:extLst>
              <a:ext uri="{FF2B5EF4-FFF2-40B4-BE49-F238E27FC236}">
                <a16:creationId xmlns:a16="http://schemas.microsoft.com/office/drawing/2014/main" id="{2928CE86-73F3-738B-F7E9-C426495A99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1032" y="6042448"/>
            <a:ext cx="4257329" cy="4257329"/>
          </a:xfrm>
          <a:prstGeom prst="rect">
            <a:avLst/>
          </a:prstGeom>
        </p:spPr>
      </p:pic>
      <p:grpSp>
        <p:nvGrpSpPr>
          <p:cNvPr id="15" name="Group 16">
            <a:extLst>
              <a:ext uri="{FF2B5EF4-FFF2-40B4-BE49-F238E27FC236}">
                <a16:creationId xmlns:a16="http://schemas.microsoft.com/office/drawing/2014/main" id="{A7583096-685C-8AEB-D360-7C5532828F79}"/>
              </a:ext>
            </a:extLst>
          </p:cNvPr>
          <p:cNvGrpSpPr/>
          <p:nvPr userDrawn="1"/>
        </p:nvGrpSpPr>
        <p:grpSpPr>
          <a:xfrm>
            <a:off x="7102075" y="7137960"/>
            <a:ext cx="4257329" cy="4257329"/>
            <a:chOff x="0" y="0"/>
            <a:chExt cx="1429834" cy="1429834"/>
          </a:xfrm>
          <a:solidFill>
            <a:schemeClr val="accent3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CF54EF0-FF6B-8036-0A57-25B8EFE5994A}"/>
                </a:ext>
              </a:extLst>
            </p:cNvPr>
            <p:cNvSpPr/>
            <p:nvPr/>
          </p:nvSpPr>
          <p:spPr>
            <a:xfrm>
              <a:off x="0" y="0"/>
              <a:ext cx="1429834" cy="1429834"/>
            </a:xfrm>
            <a:custGeom>
              <a:avLst/>
              <a:gdLst/>
              <a:ahLst/>
              <a:cxnLst/>
              <a:rect l="l" t="t" r="r" b="b"/>
              <a:pathLst>
                <a:path w="1429834" h="1429834">
                  <a:moveTo>
                    <a:pt x="0" y="0"/>
                  </a:moveTo>
                  <a:lnTo>
                    <a:pt x="1429834" y="0"/>
                  </a:lnTo>
                  <a:lnTo>
                    <a:pt x="1429834" y="1429834"/>
                  </a:lnTo>
                  <a:lnTo>
                    <a:pt x="0" y="1429834"/>
                  </a:lnTo>
                  <a:close/>
                </a:path>
              </a:pathLst>
            </a:custGeom>
            <a:grpFill/>
          </p:spPr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73D2343-9BE7-BF67-12B8-D41EFDCF83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24" name="Chord 23">
            <a:extLst>
              <a:ext uri="{FF2B5EF4-FFF2-40B4-BE49-F238E27FC236}">
                <a16:creationId xmlns:a16="http://schemas.microsoft.com/office/drawing/2014/main" id="{74C9E9AD-DE12-DB0F-3D42-6231F9B35AF5}"/>
              </a:ext>
            </a:extLst>
          </p:cNvPr>
          <p:cNvSpPr/>
          <p:nvPr userDrawn="1"/>
        </p:nvSpPr>
        <p:spPr>
          <a:xfrm rot="10800000">
            <a:off x="1527834" y="8191080"/>
            <a:ext cx="4276570" cy="4246967"/>
          </a:xfrm>
          <a:prstGeom prst="chord">
            <a:avLst>
              <a:gd name="adj1" fmla="val 5378664"/>
              <a:gd name="adj2" fmla="val 1619999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DE371F7-216E-A78F-5C50-6AAD79D41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0673" y="6817517"/>
            <a:ext cx="4273732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F3AFB08-93F8-606C-3095-5A6065061E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0673" y="6431755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923E1DB4-B8EF-8E4B-DBDA-B813CCD8BD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85672" y="5685135"/>
            <a:ext cx="4273732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A1B5600-D6CF-F701-7D1C-0750481DCC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85672" y="5299373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B4D838F-F29B-9ED5-E5E3-66317FBF9E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40671" y="4630314"/>
            <a:ext cx="4273732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437637A-02FE-B52F-F63C-2810983E17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40671" y="4244552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Title</a:t>
            </a:r>
          </a:p>
        </p:txBody>
      </p:sp>
      <p:sp>
        <p:nvSpPr>
          <p:cNvPr id="32" name="Title 32">
            <a:extLst>
              <a:ext uri="{FF2B5EF4-FFF2-40B4-BE49-F238E27FC236}">
                <a16:creationId xmlns:a16="http://schemas.microsoft.com/office/drawing/2014/main" id="{363191E1-4AAE-A6BD-7D72-A971F37BD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073" y="2051812"/>
            <a:ext cx="15435329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797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08FD8592-CF5B-3B4A-7A87-D57520EE148D}"/>
              </a:ext>
            </a:extLst>
          </p:cNvPr>
          <p:cNvSpPr/>
          <p:nvPr userDrawn="1"/>
        </p:nvSpPr>
        <p:spPr>
          <a:xfrm>
            <a:off x="8744" y="1705946"/>
            <a:ext cx="18288000" cy="8538323"/>
          </a:xfrm>
          <a:prstGeom prst="rect">
            <a:avLst/>
          </a:prstGeom>
          <a:solidFill>
            <a:schemeClr val="tx2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BDD69789-5FC9-4CAD-16FC-25A6879371CE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tx2"/>
          </a:solid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F96FC-42EE-B8AE-343C-30B37BA6EB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9C3C2CFC-00AD-A8FA-6A61-34DAF24E54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557" y="3285344"/>
            <a:ext cx="8012243" cy="6430156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E05EA665-26A0-8B54-FDB6-DB7A949F47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74967" y="3308818"/>
            <a:ext cx="8012243" cy="6430156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250C0BE-DAA9-C5E3-91E5-0633FA3C0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557" y="1990725"/>
            <a:ext cx="8012243" cy="1247775"/>
          </a:xfrm>
        </p:spPr>
        <p:txBody>
          <a:bodyPr anchor="b">
            <a:normAutofit/>
          </a:bodyPr>
          <a:lstStyle>
            <a:lvl1pPr marL="0" indent="0">
              <a:buNone/>
              <a:defRPr sz="6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4735FFA-333C-3378-3C59-1E43BB7B3F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4967" y="1990725"/>
            <a:ext cx="8012243" cy="1247775"/>
          </a:xfrm>
        </p:spPr>
        <p:txBody>
          <a:bodyPr anchor="b">
            <a:normAutofit/>
          </a:bodyPr>
          <a:lstStyle>
            <a:lvl1pPr marL="0" indent="0">
              <a:buNone/>
              <a:defRPr sz="6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558220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AC509F90-BBCA-FE38-86A5-8B331941A345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15D37-1332-3363-EFBA-2F4B9900E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868FFD0A-10E5-487C-A385-F66F230A4B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557" y="3285344"/>
            <a:ext cx="16927642" cy="29733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32">
            <a:extLst>
              <a:ext uri="{FF2B5EF4-FFF2-40B4-BE49-F238E27FC236}">
                <a16:creationId xmlns:a16="http://schemas.microsoft.com/office/drawing/2014/main" id="{5D80D2DB-76AA-A1A6-0E14-0FF811743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10" y="1980940"/>
            <a:ext cx="16927641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4396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3">
            <a:extLst>
              <a:ext uri="{FF2B5EF4-FFF2-40B4-BE49-F238E27FC236}">
                <a16:creationId xmlns:a16="http://schemas.microsoft.com/office/drawing/2014/main" id="{8F45BEB7-8937-BEDC-D5C1-5FB2D767E47E}"/>
              </a:ext>
            </a:extLst>
          </p:cNvPr>
          <p:cNvGrpSpPr/>
          <p:nvPr userDrawn="1"/>
        </p:nvGrpSpPr>
        <p:grpSpPr>
          <a:xfrm>
            <a:off x="9761709" y="1739093"/>
            <a:ext cx="4273954" cy="4281800"/>
            <a:chOff x="0" y="0"/>
            <a:chExt cx="1913890" cy="1913890"/>
          </a:xfrm>
          <a:solidFill>
            <a:schemeClr val="bg2"/>
          </a:solidFill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4052B4A1-A536-EA99-ABDA-DF44EF0D599C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11" name="Picture 15">
            <a:extLst>
              <a:ext uri="{FF2B5EF4-FFF2-40B4-BE49-F238E27FC236}">
                <a16:creationId xmlns:a16="http://schemas.microsoft.com/office/drawing/2014/main" id="{3D9D37D0-2598-AF04-151C-EE4527066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14046" y="1707868"/>
            <a:ext cx="4345989" cy="4345989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228D4620-F8BA-E971-B713-6859243C50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004618" y="6013045"/>
            <a:ext cx="4283381" cy="4283381"/>
          </a:xfrm>
          <a:prstGeom prst="rect">
            <a:avLst/>
          </a:prstGeom>
        </p:spPr>
      </p:pic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20B1F103-5A15-2471-EF71-F729AFA379FE}"/>
              </a:ext>
            </a:extLst>
          </p:cNvPr>
          <p:cNvSpPr/>
          <p:nvPr userDrawn="1"/>
        </p:nvSpPr>
        <p:spPr>
          <a:xfrm>
            <a:off x="9749677" y="6027805"/>
            <a:ext cx="4308679" cy="4248849"/>
          </a:xfrm>
          <a:prstGeom prst="donut">
            <a:avLst>
              <a:gd name="adj" fmla="val 345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DC2E37-4218-2D6E-D3C4-156CCF9512D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5" name="AutoShape 2">
            <a:extLst>
              <a:ext uri="{FF2B5EF4-FFF2-40B4-BE49-F238E27FC236}">
                <a16:creationId xmlns:a16="http://schemas.microsoft.com/office/drawing/2014/main" id="{3D9BD3F2-27B4-28FB-A747-9B919D3D90F6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A8B25E29-3006-ABF7-C288-D596C57EA7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7096" y="3695700"/>
            <a:ext cx="7451228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541E4E16-0B85-8B88-F1EA-C24F118C8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7096" y="4557712"/>
            <a:ext cx="7451228" cy="29733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487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1C6C001F-0D28-885F-5971-63FD8F5B6426}"/>
              </a:ext>
            </a:extLst>
          </p:cNvPr>
          <p:cNvSpPr/>
          <p:nvPr userDrawn="1"/>
        </p:nvSpPr>
        <p:spPr>
          <a:xfrm>
            <a:off x="0" y="1769073"/>
            <a:ext cx="8548218" cy="8547907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ED0F3F-D00E-D430-0660-0B49F0D25286}"/>
              </a:ext>
            </a:extLst>
          </p:cNvPr>
          <p:cNvSpPr/>
          <p:nvPr userDrawn="1"/>
        </p:nvSpPr>
        <p:spPr>
          <a:xfrm>
            <a:off x="1038427" y="2774545"/>
            <a:ext cx="6477000" cy="647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586C31C7-9E88-7A98-494D-32CB8BD93449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1F058D-AA86-2611-F7A6-B88FD298E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F428FD1-8179-FD0A-1DB8-D5B6C4A22D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1648" y="8344724"/>
            <a:ext cx="4273732" cy="1143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Details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A4DEB8CD-4275-2D0E-41D3-16679E553C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1648" y="7124700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B72EDBD3-CBC5-74B6-FA7B-2872E4E2BF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1648" y="7679054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Person’s Title</a:t>
            </a:r>
          </a:p>
        </p:txBody>
      </p:sp>
      <p:sp>
        <p:nvSpPr>
          <p:cNvPr id="19" name="Title 32">
            <a:extLst>
              <a:ext uri="{FF2B5EF4-FFF2-40B4-BE49-F238E27FC236}">
                <a16:creationId xmlns:a16="http://schemas.microsoft.com/office/drawing/2014/main" id="{38DA207A-6831-A9CB-0553-4EE85B1C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1648" y="3166672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48314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or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>
            <a:extLst>
              <a:ext uri="{FF2B5EF4-FFF2-40B4-BE49-F238E27FC236}">
                <a16:creationId xmlns:a16="http://schemas.microsoft.com/office/drawing/2014/main" id="{C91C13C8-5707-62EF-0345-6EFD00D54F06}"/>
              </a:ext>
            </a:extLst>
          </p:cNvPr>
          <p:cNvSpPr/>
          <p:nvPr userDrawn="1"/>
        </p:nvSpPr>
        <p:spPr>
          <a:xfrm>
            <a:off x="9751814" y="1722610"/>
            <a:ext cx="8548218" cy="8547907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FE50A-B193-15E1-AFBF-BFF6B969EFB7}"/>
              </a:ext>
            </a:extLst>
          </p:cNvPr>
          <p:cNvSpPr/>
          <p:nvPr userDrawn="1"/>
        </p:nvSpPr>
        <p:spPr>
          <a:xfrm>
            <a:off x="10790241" y="2758062"/>
            <a:ext cx="6477000" cy="6477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8F8B5C-D3D0-0E69-EB87-24E7BCA8B3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422AE5F8-5960-5168-4B64-6F1B598B5324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sp>
      <p:sp>
        <p:nvSpPr>
          <p:cNvPr id="20" name="Text Placeholder 29">
            <a:extLst>
              <a:ext uri="{FF2B5EF4-FFF2-40B4-BE49-F238E27FC236}">
                <a16:creationId xmlns:a16="http://schemas.microsoft.com/office/drawing/2014/main" id="{A4728003-5B9F-BFBC-98B5-5BA6F242B3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2078" y="8344724"/>
            <a:ext cx="4273732" cy="1143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F64D4783-3638-E6DD-969F-3D1ACB3E6A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2078" y="7124700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66EF3D4-C3C3-127D-4536-D73E43CCCA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02078" y="7679054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Person’s Title</a:t>
            </a:r>
          </a:p>
        </p:txBody>
      </p:sp>
      <p:sp>
        <p:nvSpPr>
          <p:cNvPr id="24" name="Title 32">
            <a:extLst>
              <a:ext uri="{FF2B5EF4-FFF2-40B4-BE49-F238E27FC236}">
                <a16:creationId xmlns:a16="http://schemas.microsoft.com/office/drawing/2014/main" id="{F80A9421-4BB5-D20C-0AAD-20CC49A23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580" y="3206609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06668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or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89DAAC5F-61C8-8294-9D3C-1EA0288F3B6E}"/>
              </a:ext>
            </a:extLst>
          </p:cNvPr>
          <p:cNvSpPr/>
          <p:nvPr userDrawn="1"/>
        </p:nvSpPr>
        <p:spPr>
          <a:xfrm>
            <a:off x="0" y="1739093"/>
            <a:ext cx="8548218" cy="854790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F35085-A9AB-487E-EEE3-08948680824C}"/>
              </a:ext>
            </a:extLst>
          </p:cNvPr>
          <p:cNvSpPr/>
          <p:nvPr userDrawn="1"/>
        </p:nvSpPr>
        <p:spPr>
          <a:xfrm>
            <a:off x="1038427" y="2774545"/>
            <a:ext cx="6477000" cy="647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973EF19D-C734-EFAA-F770-72A2310946FA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B7FF36-06F1-4413-4EE4-6264140B8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776EC63C-E824-6D66-3AE7-51708A1FF7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1648" y="8344724"/>
            <a:ext cx="4273732" cy="114300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Details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EB55CAA3-80E8-6EED-2A96-019F79A84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1648" y="7124700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56D01E05-BE78-42DB-8D01-768417CAB8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1648" y="7679054"/>
            <a:ext cx="4273732" cy="46196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2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2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2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Person’s Title</a:t>
            </a:r>
          </a:p>
        </p:txBody>
      </p:sp>
      <p:sp>
        <p:nvSpPr>
          <p:cNvPr id="27" name="Title 32">
            <a:extLst>
              <a:ext uri="{FF2B5EF4-FFF2-40B4-BE49-F238E27FC236}">
                <a16:creationId xmlns:a16="http://schemas.microsoft.com/office/drawing/2014/main" id="{7AD0303A-9283-9CE0-E700-DF4A146B5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81648" y="3166672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18216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5364652-56A6-B069-5A4C-CD1690A747AC}"/>
              </a:ext>
            </a:extLst>
          </p:cNvPr>
          <p:cNvGrpSpPr/>
          <p:nvPr userDrawn="1"/>
        </p:nvGrpSpPr>
        <p:grpSpPr>
          <a:xfrm>
            <a:off x="-3" y="1714500"/>
            <a:ext cx="8556935" cy="8597627"/>
            <a:chOff x="-3" y="1731724"/>
            <a:chExt cx="8556935" cy="8597627"/>
          </a:xfrm>
        </p:grpSpPr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918CCE33-95FD-EA4D-E800-256CAE9AB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4540" y="7423494"/>
              <a:ext cx="2844790" cy="2844790"/>
            </a:xfrm>
            <a:prstGeom prst="rect">
              <a:avLst/>
            </a:prstGeom>
          </p:spPr>
        </p:pic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D354A612-BE5B-00A6-4BB9-87AE600281C5}"/>
                </a:ext>
              </a:extLst>
            </p:cNvPr>
            <p:cNvGrpSpPr/>
            <p:nvPr/>
          </p:nvGrpSpPr>
          <p:grpSpPr>
            <a:xfrm>
              <a:off x="2857826" y="1753189"/>
              <a:ext cx="2844790" cy="5674376"/>
              <a:chOff x="0" y="0"/>
              <a:chExt cx="1913890" cy="1913890"/>
            </a:xfrm>
            <a:solidFill>
              <a:schemeClr val="accent5"/>
            </a:solidFill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14B70407-83FC-04F8-2346-9192FF97D9FC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8C861782-7727-349E-71C1-C0DE2CFE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712142" y="1731724"/>
              <a:ext cx="2844790" cy="284479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E1F7F78-1F71-7AC1-2E16-1460509A1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5684066" y="4582775"/>
              <a:ext cx="2844790" cy="2844790"/>
            </a:xfrm>
            <a:prstGeom prst="rect">
              <a:avLst/>
            </a:prstGeom>
          </p:spPr>
        </p:pic>
        <p:pic>
          <p:nvPicPr>
            <p:cNvPr id="11" name="Picture 14">
              <a:extLst>
                <a:ext uri="{FF2B5EF4-FFF2-40B4-BE49-F238E27FC236}">
                  <a16:creationId xmlns:a16="http://schemas.microsoft.com/office/drawing/2014/main" id="{17171461-5F1B-101E-C338-81184578C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834762" y="7423494"/>
              <a:ext cx="5722170" cy="2905857"/>
            </a:xfrm>
            <a:prstGeom prst="rect">
              <a:avLst/>
            </a:prstGeom>
          </p:spPr>
        </p:pic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0CDFFA05-9450-85E5-1C5A-9B955C718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-1414377" y="3184444"/>
              <a:ext cx="5657495" cy="282874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823587D-6E2C-1125-AB5C-C979434BEDE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E1A04CBB-72A6-7E03-0753-153E35419FFB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613507C6-73A9-DBFD-911A-52346569E2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77400" y="6362110"/>
            <a:ext cx="7451228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32">
            <a:extLst>
              <a:ext uri="{FF2B5EF4-FFF2-40B4-BE49-F238E27FC236}">
                <a16:creationId xmlns:a16="http://schemas.microsoft.com/office/drawing/2014/main" id="{D7277115-3946-50F9-FFE5-0455DC4EE0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77400" y="4868234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7988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4A31B887-2F4C-7846-C401-D792DA35C0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5829300"/>
            <a:ext cx="9518650" cy="8715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457200" indent="0">
              <a:buNone/>
              <a:defRPr b="1">
                <a:solidFill>
                  <a:schemeClr val="accent1"/>
                </a:solidFill>
              </a:defRPr>
            </a:lvl2pPr>
            <a:lvl3pPr marL="914400" indent="0">
              <a:buNone/>
              <a:defRPr b="1">
                <a:solidFill>
                  <a:schemeClr val="accent1"/>
                </a:solidFill>
              </a:defRPr>
            </a:lvl3pPr>
            <a:lvl4pPr marL="1371600" indent="0">
              <a:buNone/>
              <a:defRPr b="1">
                <a:solidFill>
                  <a:schemeClr val="accent1"/>
                </a:solidFill>
              </a:defRPr>
            </a:lvl4pPr>
            <a:lvl5pPr marL="1828800" indent="0"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6D10DF-2DF7-01B9-5DBA-D7D831865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600" y="4381500"/>
            <a:ext cx="9448800" cy="1143000"/>
          </a:xfrm>
        </p:spPr>
        <p:txBody>
          <a:bodyPr anchor="b"/>
          <a:lstStyle>
            <a:lvl1pPr algn="l">
              <a:lnSpc>
                <a:spcPts val="8800"/>
              </a:lnSpc>
              <a:defRPr sz="8800"/>
            </a:lvl1pPr>
          </a:lstStyle>
          <a:p>
            <a:r>
              <a:rPr lang="en-US" dirty="0"/>
              <a:t>Section Heading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0B0E60-60EA-8224-BC74-93AA4CCE5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9744902" y="1743902"/>
            <a:ext cx="8543098" cy="8543098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D265D6B0-C382-D41D-0679-E21E4E911918}"/>
              </a:ext>
            </a:extLst>
          </p:cNvPr>
          <p:cNvSpPr/>
          <p:nvPr userDrawn="1"/>
        </p:nvSpPr>
        <p:spPr>
          <a:xfrm>
            <a:off x="0" y="1739092"/>
            <a:ext cx="18288000" cy="9585"/>
          </a:xfrm>
          <a:prstGeom prst="rect">
            <a:avLst/>
          </a:prstGeom>
          <a:solidFill>
            <a:schemeClr val="accent4"/>
          </a:solidFill>
        </p:spPr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B7F201-F23F-C011-64F6-AF252BCD5E65}"/>
              </a:ext>
            </a:extLst>
          </p:cNvPr>
          <p:cNvSpPr/>
          <p:nvPr userDrawn="1"/>
        </p:nvSpPr>
        <p:spPr>
          <a:xfrm>
            <a:off x="10796637" y="2766743"/>
            <a:ext cx="6492597" cy="649259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8C706-BE1D-E336-CCF3-AF46E0A2CD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D5EA2AC-1AED-D768-2060-529B46EE9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0" y="4986338"/>
            <a:ext cx="6737350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8D59A5-E2F7-54AA-BC26-D4F6A71C8302}"/>
              </a:ext>
            </a:extLst>
          </p:cNvPr>
          <p:cNvSpPr/>
          <p:nvPr userDrawn="1"/>
        </p:nvSpPr>
        <p:spPr>
          <a:xfrm>
            <a:off x="-12312" y="4667368"/>
            <a:ext cx="5689272" cy="570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7003002B-8169-C34E-4E1C-A0290FADE946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5CF685AC-D86A-0D42-3C7D-CC0A3419F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748677"/>
            <a:ext cx="5676960" cy="2838480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089318C-B813-A1FB-01AE-08CA1F8607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67761" y="7318487"/>
            <a:ext cx="2973306" cy="2973306"/>
          </a:xfrm>
          <a:prstGeom prst="rect">
            <a:avLst/>
          </a:prstGeom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555DC75F-9DC7-FC6D-D613-BB23923056F5}"/>
              </a:ext>
            </a:extLst>
          </p:cNvPr>
          <p:cNvGrpSpPr/>
          <p:nvPr userDrawn="1"/>
        </p:nvGrpSpPr>
        <p:grpSpPr>
          <a:xfrm>
            <a:off x="5667761" y="1748677"/>
            <a:ext cx="2973306" cy="5569809"/>
            <a:chOff x="0" y="0"/>
            <a:chExt cx="2000352" cy="3747202"/>
          </a:xfrm>
          <a:solidFill>
            <a:schemeClr val="accent2"/>
          </a:solidFill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09C8804-DE0E-E599-777C-36AFE24F6D10}"/>
                </a:ext>
              </a:extLst>
            </p:cNvPr>
            <p:cNvSpPr/>
            <p:nvPr/>
          </p:nvSpPr>
          <p:spPr>
            <a:xfrm>
              <a:off x="0" y="0"/>
              <a:ext cx="2000352" cy="3747202"/>
            </a:xfrm>
            <a:custGeom>
              <a:avLst/>
              <a:gdLst/>
              <a:ahLst/>
              <a:cxnLst/>
              <a:rect l="l" t="t" r="r" b="b"/>
              <a:pathLst>
                <a:path w="2000352" h="3747202">
                  <a:moveTo>
                    <a:pt x="0" y="0"/>
                  </a:moveTo>
                  <a:lnTo>
                    <a:pt x="2000352" y="0"/>
                  </a:lnTo>
                  <a:lnTo>
                    <a:pt x="2000352" y="3747202"/>
                  </a:lnTo>
                  <a:lnTo>
                    <a:pt x="0" y="3747202"/>
                  </a:lnTo>
                  <a:close/>
                </a:path>
              </a:pathLst>
            </a:custGeom>
            <a:grpFill/>
          </p:spPr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7EC09D8-994B-2310-19D3-BE0B4A4993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F2B27A2-EB73-39A5-F569-319DD8AD0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63200" y="5848350"/>
            <a:ext cx="6737350" cy="29733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FB1B7011-B945-AE04-17E5-956D9D449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0" y="3524368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AF6739E-11DD-FB18-DE90-EB4C54D44F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682943" y="1720043"/>
            <a:ext cx="5790210" cy="579021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0A31830-5AD3-4A92-7601-0E7F7B323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71627" y="7527493"/>
            <a:ext cx="5667070" cy="283353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DF512865-E1CF-924D-040C-A944C0CF80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4014046" y="3173329"/>
            <a:ext cx="5698605" cy="2849302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1234B30C-2129-48F1-31DD-715CABDB7DB7}"/>
              </a:ext>
            </a:extLst>
          </p:cNvPr>
          <p:cNvGrpSpPr/>
          <p:nvPr userDrawn="1"/>
        </p:nvGrpSpPr>
        <p:grpSpPr>
          <a:xfrm>
            <a:off x="15438698" y="7447282"/>
            <a:ext cx="2849302" cy="2849302"/>
            <a:chOff x="0" y="0"/>
            <a:chExt cx="1913890" cy="1913890"/>
          </a:xfrm>
          <a:solidFill>
            <a:schemeClr val="accent2"/>
          </a:solidFill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6AF9966-4012-4A1D-0E97-ED81534ABD6A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B1F159DE-DBD5-7877-3265-C16E39CA13C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71626" y="4615148"/>
            <a:ext cx="5667070" cy="2833535"/>
          </a:xfrm>
          <a:prstGeom prst="rect">
            <a:avLst/>
          </a:prstGeom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id="{7003002B-8169-C34E-4E1C-A0290FADE946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EC09D8-994B-2310-19D3-BE0B4A4993E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C0F08806-31A3-E90D-804C-EECB36FA35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7451" y="5524500"/>
            <a:ext cx="67373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80170E98-66FE-2DF1-CC44-59C2A0751A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87451" y="5138738"/>
            <a:ext cx="6737350" cy="46196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C84B1AD-009D-4D3D-E362-F3FFF7BDF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451" y="7208043"/>
            <a:ext cx="67373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1F911BFE-F363-62EF-3D56-2B39864915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87451" y="6822281"/>
            <a:ext cx="6737350" cy="46196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31065DD8-54DF-AA7B-D1E2-F2BBE106FE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7451" y="8891586"/>
            <a:ext cx="67373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8BCF8A75-9B67-8F4F-FA2E-2E0FBE306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7451" y="8505824"/>
            <a:ext cx="6737350" cy="46196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20" name="Title 32">
            <a:extLst>
              <a:ext uri="{FF2B5EF4-FFF2-40B4-BE49-F238E27FC236}">
                <a16:creationId xmlns:a16="http://schemas.microsoft.com/office/drawing/2014/main" id="{30A145BF-5356-DB78-3104-2445FD0FD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448" y="3605632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3010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972F5DAC-2A37-B60F-DF90-71FC8F415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03714" y="4591071"/>
            <a:ext cx="2844790" cy="2844790"/>
          </a:xfrm>
          <a:prstGeom prst="rect">
            <a:avLst/>
          </a:prstGeom>
        </p:spPr>
      </p:pic>
      <p:grpSp>
        <p:nvGrpSpPr>
          <p:cNvPr id="3" name="Group 8">
            <a:extLst>
              <a:ext uri="{FF2B5EF4-FFF2-40B4-BE49-F238E27FC236}">
                <a16:creationId xmlns:a16="http://schemas.microsoft.com/office/drawing/2014/main" id="{61677446-E60C-E743-6B0B-C872E1DBDE74}"/>
              </a:ext>
            </a:extLst>
          </p:cNvPr>
          <p:cNvGrpSpPr/>
          <p:nvPr userDrawn="1"/>
        </p:nvGrpSpPr>
        <p:grpSpPr>
          <a:xfrm>
            <a:off x="2841257" y="1743885"/>
            <a:ext cx="5707247" cy="2844790"/>
            <a:chOff x="0" y="0"/>
            <a:chExt cx="3839666" cy="1913890"/>
          </a:xfrm>
          <a:solidFill>
            <a:schemeClr val="tx2"/>
          </a:solidFill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F402BD97-B929-5A90-03F8-B9319859DE74}"/>
                </a:ext>
              </a:extLst>
            </p:cNvPr>
            <p:cNvSpPr/>
            <p:nvPr/>
          </p:nvSpPr>
          <p:spPr>
            <a:xfrm>
              <a:off x="0" y="0"/>
              <a:ext cx="3839666" cy="1913890"/>
            </a:xfrm>
            <a:custGeom>
              <a:avLst/>
              <a:gdLst/>
              <a:ahLst/>
              <a:cxnLst/>
              <a:rect l="l" t="t" r="r" b="b"/>
              <a:pathLst>
                <a:path w="3839666" h="1913890">
                  <a:moveTo>
                    <a:pt x="0" y="0"/>
                  </a:moveTo>
                  <a:lnTo>
                    <a:pt x="3839666" y="0"/>
                  </a:lnTo>
                  <a:lnTo>
                    <a:pt x="3839666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10">
            <a:extLst>
              <a:ext uri="{FF2B5EF4-FFF2-40B4-BE49-F238E27FC236}">
                <a16:creationId xmlns:a16="http://schemas.microsoft.com/office/drawing/2014/main" id="{8417F1D9-D63A-4C7D-D8A7-E34AD48FDD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03714" y="7438258"/>
            <a:ext cx="2844790" cy="2844790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8A63F164-7778-4CC1-E685-390017A0F8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H="1">
            <a:off x="0" y="1743885"/>
            <a:ext cx="2844790" cy="2844790"/>
          </a:xfrm>
          <a:prstGeom prst="rect">
            <a:avLst/>
          </a:prstGeom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CA745BFC-32CD-B3FA-97AE-D0F33F37F93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0" y="4600534"/>
            <a:ext cx="5682513" cy="5682513"/>
          </a:xfrm>
          <a:prstGeom prst="rect">
            <a:avLst/>
          </a:prstGeom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id="{7003002B-8169-C34E-4E1C-A0290FADE946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EC09D8-994B-2310-19D3-BE0B4A4993E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6F361BB-2BF9-1F0A-D4D3-759B49920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0" y="4986338"/>
            <a:ext cx="6737350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1C1F99EA-AFCB-5999-255A-8A0206DAC1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63200" y="5848350"/>
            <a:ext cx="6737350" cy="29733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32">
            <a:extLst>
              <a:ext uri="{FF2B5EF4-FFF2-40B4-BE49-F238E27FC236}">
                <a16:creationId xmlns:a16="http://schemas.microsoft.com/office/drawing/2014/main" id="{5E49BC85-9A23-A10D-E5F6-2E4CF9121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0" y="3524368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2940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8593D1D-6BFA-E802-7993-77EB82DC5CCB}"/>
              </a:ext>
            </a:extLst>
          </p:cNvPr>
          <p:cNvSpPr/>
          <p:nvPr userDrawn="1"/>
        </p:nvSpPr>
        <p:spPr>
          <a:xfrm>
            <a:off x="5694093" y="7448503"/>
            <a:ext cx="2854125" cy="2838497"/>
          </a:xfrm>
          <a:prstGeom prst="rect">
            <a:avLst/>
          </a:prstGeom>
          <a:solidFill>
            <a:schemeClr val="accent2"/>
          </a:solidFill>
        </p:spPr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A8780F08-E78C-28CC-8522-1FDDC538DFE6}"/>
              </a:ext>
            </a:extLst>
          </p:cNvPr>
          <p:cNvSpPr/>
          <p:nvPr userDrawn="1"/>
        </p:nvSpPr>
        <p:spPr>
          <a:xfrm>
            <a:off x="0" y="1739093"/>
            <a:ext cx="2844790" cy="5709410"/>
          </a:xfrm>
          <a:prstGeom prst="rect">
            <a:avLst/>
          </a:prstGeom>
          <a:solidFill>
            <a:schemeClr val="bg2"/>
          </a:solidFill>
        </p:spPr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09C76EF7-8037-4C55-0711-BC1F1C486DE8}"/>
              </a:ext>
            </a:extLst>
          </p:cNvPr>
          <p:cNvSpPr/>
          <p:nvPr userDrawn="1"/>
        </p:nvSpPr>
        <p:spPr>
          <a:xfrm>
            <a:off x="2778142" y="1748678"/>
            <a:ext cx="5770076" cy="5709410"/>
          </a:xfrm>
          <a:prstGeom prst="rect">
            <a:avLst/>
          </a:prstGeom>
          <a:solidFill>
            <a:schemeClr val="accent3"/>
          </a:solidFill>
        </p:spPr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B359EBE4-412B-17A9-61E8-F6369BD18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4512" y="7448503"/>
            <a:ext cx="5698605" cy="2849302"/>
          </a:xfrm>
          <a:prstGeom prst="rect">
            <a:avLst/>
          </a:prstGeom>
        </p:spPr>
      </p:pic>
      <p:sp>
        <p:nvSpPr>
          <p:cNvPr id="17" name="AutoShape 2">
            <a:extLst>
              <a:ext uri="{FF2B5EF4-FFF2-40B4-BE49-F238E27FC236}">
                <a16:creationId xmlns:a16="http://schemas.microsoft.com/office/drawing/2014/main" id="{7003002B-8169-C34E-4E1C-A0290FADE946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7EC09D8-994B-2310-19D3-BE0B4A4993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21543D21-2DCD-C11B-1E26-80DF19883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63200" y="4986338"/>
            <a:ext cx="6737350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0483055-0738-656C-68E6-9157389FBD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63200" y="5848350"/>
            <a:ext cx="6737350" cy="29733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2">
            <a:extLst>
              <a:ext uri="{FF2B5EF4-FFF2-40B4-BE49-F238E27FC236}">
                <a16:creationId xmlns:a16="http://schemas.microsoft.com/office/drawing/2014/main" id="{7A380FFD-AE39-CB43-0465-F2ED05399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63200" y="3524368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5963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9EC50423-3936-CB6E-A87D-889A5B0DCAE6}"/>
              </a:ext>
            </a:extLst>
          </p:cNvPr>
          <p:cNvSpPr/>
          <p:nvPr userDrawn="1"/>
        </p:nvSpPr>
        <p:spPr>
          <a:xfrm>
            <a:off x="0" y="1748677"/>
            <a:ext cx="18288000" cy="8538323"/>
          </a:xfrm>
          <a:prstGeom prst="rect">
            <a:avLst/>
          </a:prstGeom>
          <a:solidFill>
            <a:schemeClr val="tx2"/>
          </a:solidFill>
        </p:spPr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CC4480DE-B097-12CF-039C-B65CA36BBCD5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chemeClr val="tx2"/>
          </a:solidFill>
        </p:spPr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110ED0B-522F-F6B3-CDEB-234E47E911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4004619" y="1755875"/>
            <a:ext cx="4271549" cy="427154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868D0A7-19E7-EAE8-F384-2B5181D2BD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16451" y="6027424"/>
            <a:ext cx="4269161" cy="426916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4CB5992-E533-AA45-9EB7-9E9359A87B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47290" y="1758262"/>
            <a:ext cx="4269161" cy="4269161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1C388C4-2508-3AAF-FD11-78AB621CF5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47290" y="6027424"/>
            <a:ext cx="4257329" cy="4257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5B7B8A-8B82-8D61-2420-7FE37EBD984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0964D1-0108-60F3-0131-FB96C8B1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467283"/>
            <a:ext cx="7626350" cy="5600641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>
            <a:extLst>
              <a:ext uri="{FF2B5EF4-FFF2-40B4-BE49-F238E27FC236}">
                <a16:creationId xmlns:a16="http://schemas.microsoft.com/office/drawing/2014/main" id="{53A43945-EEFB-E71F-19AF-7397C3722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03030" y="4587297"/>
            <a:ext cx="2844790" cy="2844790"/>
          </a:xfrm>
          <a:prstGeom prst="rect">
            <a:avLst/>
          </a:prstGeom>
        </p:spPr>
      </p:pic>
      <p:grpSp>
        <p:nvGrpSpPr>
          <p:cNvPr id="11" name="Group 13">
            <a:extLst>
              <a:ext uri="{FF2B5EF4-FFF2-40B4-BE49-F238E27FC236}">
                <a16:creationId xmlns:a16="http://schemas.microsoft.com/office/drawing/2014/main" id="{57186A6F-4DF5-0EFC-64C7-08B840942A46}"/>
              </a:ext>
            </a:extLst>
          </p:cNvPr>
          <p:cNvGrpSpPr/>
          <p:nvPr userDrawn="1"/>
        </p:nvGrpSpPr>
        <p:grpSpPr>
          <a:xfrm>
            <a:off x="2803030" y="1761151"/>
            <a:ext cx="2844790" cy="2844790"/>
            <a:chOff x="0" y="0"/>
            <a:chExt cx="1913890" cy="1913890"/>
          </a:xfrm>
          <a:solidFill>
            <a:schemeClr val="accent4"/>
          </a:solidFill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DFD845A-980D-A9A7-52CA-0A430F6ADAE4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13" name="Picture 15">
            <a:extLst>
              <a:ext uri="{FF2B5EF4-FFF2-40B4-BE49-F238E27FC236}">
                <a16:creationId xmlns:a16="http://schemas.microsoft.com/office/drawing/2014/main" id="{FFFDD08E-2CF9-655F-91F8-324555DDD2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13470" y="7450510"/>
            <a:ext cx="2844790" cy="284479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F37D2D6A-2AEE-EAE5-B6EE-FAE4B96C188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-20880" y="1761151"/>
            <a:ext cx="2844790" cy="2844790"/>
          </a:xfrm>
          <a:prstGeom prst="rect">
            <a:avLst/>
          </a:prstGeom>
        </p:spPr>
      </p:pic>
      <p:grpSp>
        <p:nvGrpSpPr>
          <p:cNvPr id="15" name="Group 17">
            <a:extLst>
              <a:ext uri="{FF2B5EF4-FFF2-40B4-BE49-F238E27FC236}">
                <a16:creationId xmlns:a16="http://schemas.microsoft.com/office/drawing/2014/main" id="{74B3191C-5ED8-4558-C629-3FBFCCA769DA}"/>
              </a:ext>
            </a:extLst>
          </p:cNvPr>
          <p:cNvGrpSpPr/>
          <p:nvPr userDrawn="1"/>
        </p:nvGrpSpPr>
        <p:grpSpPr>
          <a:xfrm>
            <a:off x="-20880" y="4574890"/>
            <a:ext cx="2844790" cy="5691976"/>
            <a:chOff x="0" y="0"/>
            <a:chExt cx="1913890" cy="3829392"/>
          </a:xfrm>
          <a:solidFill>
            <a:schemeClr val="bg2"/>
          </a:solidFill>
        </p:grpSpPr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EE118185-B818-9AF4-BD19-6389983F7DE3}"/>
                </a:ext>
              </a:extLst>
            </p:cNvPr>
            <p:cNvSpPr/>
            <p:nvPr/>
          </p:nvSpPr>
          <p:spPr>
            <a:xfrm>
              <a:off x="0" y="0"/>
              <a:ext cx="1913890" cy="3829392"/>
            </a:xfrm>
            <a:custGeom>
              <a:avLst/>
              <a:gdLst/>
              <a:ahLst/>
              <a:cxnLst/>
              <a:rect l="l" t="t" r="r" b="b"/>
              <a:pathLst>
                <a:path w="1913890" h="3829392">
                  <a:moveTo>
                    <a:pt x="0" y="0"/>
                  </a:moveTo>
                  <a:lnTo>
                    <a:pt x="1913890" y="0"/>
                  </a:lnTo>
                  <a:lnTo>
                    <a:pt x="1913890" y="3829392"/>
                  </a:lnTo>
                  <a:lnTo>
                    <a:pt x="0" y="3829392"/>
                  </a:lnTo>
                  <a:close/>
                </a:path>
              </a:pathLst>
            </a:custGeom>
            <a:grpFill/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6E6298-331C-3D15-2976-45B9561AEDF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id="{FAE76E9A-FC86-F453-F1BF-4077A9BD4B4B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  <a:ln>
            <a:solidFill>
              <a:schemeClr val="accent4"/>
            </a:solidFill>
          </a:ln>
        </p:spPr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B3A478D5-A6B0-2341-6853-60724F2D9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65880" y="4503802"/>
            <a:ext cx="9593419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0" name="Title 32">
            <a:extLst>
              <a:ext uri="{FF2B5EF4-FFF2-40B4-BE49-F238E27FC236}">
                <a16:creationId xmlns:a16="http://schemas.microsoft.com/office/drawing/2014/main" id="{BA244D14-8EB9-3AFC-C831-3220A3410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5880" y="3041832"/>
            <a:ext cx="9593419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8376C0C-668A-F164-903C-610094E07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3200" y="6457950"/>
            <a:ext cx="6896099" cy="24193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Corresponding Descriptions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Corresponding Descriptions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Corresponding Descriptions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Corresponding Descriptions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E30A482C-2606-42AF-82DA-323F2E0C9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8438" y="6457950"/>
            <a:ext cx="2381250" cy="241935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List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List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List Items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List Items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Ma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508F503A-70BC-E46C-47DD-29E4B562CD12}"/>
              </a:ext>
            </a:extLst>
          </p:cNvPr>
          <p:cNvSpPr/>
          <p:nvPr userDrawn="1"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ED8AA08-C12B-E3BB-5B70-181E2CD60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6496403"/>
            <a:ext cx="652688" cy="652688"/>
          </a:xfrm>
          <a:prstGeom prst="rect">
            <a:avLst/>
          </a:prstGeom>
        </p:spPr>
      </p:pic>
      <p:grpSp>
        <p:nvGrpSpPr>
          <p:cNvPr id="13" name="Group 11">
            <a:extLst>
              <a:ext uri="{FF2B5EF4-FFF2-40B4-BE49-F238E27FC236}">
                <a16:creationId xmlns:a16="http://schemas.microsoft.com/office/drawing/2014/main" id="{CF90A63C-F9C1-4803-E2E8-1309D34E5BD0}"/>
              </a:ext>
            </a:extLst>
          </p:cNvPr>
          <p:cNvGrpSpPr/>
          <p:nvPr userDrawn="1"/>
        </p:nvGrpSpPr>
        <p:grpSpPr>
          <a:xfrm>
            <a:off x="9144000" y="4648042"/>
            <a:ext cx="652688" cy="652688"/>
            <a:chOff x="0" y="0"/>
            <a:chExt cx="1913890" cy="1913890"/>
          </a:xfrm>
          <a:solidFill>
            <a:schemeClr val="accent2"/>
          </a:solidFill>
        </p:grpSpPr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1B666C6-0D57-105D-90A9-21160F51E9DC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pic>
        <p:nvPicPr>
          <p:cNvPr id="15" name="Picture 13">
            <a:extLst>
              <a:ext uri="{FF2B5EF4-FFF2-40B4-BE49-F238E27FC236}">
                <a16:creationId xmlns:a16="http://schemas.microsoft.com/office/drawing/2014/main" id="{5361AC3F-FDC9-140B-6CB2-6D01E710C0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144000" y="8392891"/>
            <a:ext cx="652688" cy="652688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CD6C39D4-F575-7C50-6DF1-DC23826816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9144000" y="2783639"/>
            <a:ext cx="652688" cy="6526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9BCE77-0EB7-E892-86C8-75B97871B3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7313"/>
            <a:ext cx="3541371" cy="1109518"/>
          </a:xfrm>
          <a:prstGeom prst="rect">
            <a:avLst/>
          </a:prstGeom>
        </p:spPr>
      </p:pic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B2D72543-1540-874F-5040-E175F4E3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21950" y="8778653"/>
            <a:ext cx="72326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18204C15-FF7E-8154-F433-7ADB84CE40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21950" y="8392891"/>
            <a:ext cx="7232650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7F8EDD84-23A1-8B74-6A8B-5D4328D0E1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28196" y="6882165"/>
            <a:ext cx="72326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25FB9758-1BBC-0E91-7463-F5C6DF3862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28196" y="6496403"/>
            <a:ext cx="7232650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B759AC67-CCA4-0353-EAE6-187F5BA7AD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88222" y="4969419"/>
            <a:ext cx="72326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76B8248A-999B-1AE4-F383-894E7BE689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88222" y="4583657"/>
            <a:ext cx="7232650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C38AD1FA-5D0C-53CB-D224-D3FEFA76A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488222" y="3169400"/>
            <a:ext cx="7232650" cy="1143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Item Description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D9EEAA2F-8792-5546-E3EB-EC9257A919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88222" y="2783638"/>
            <a:ext cx="7232650" cy="4619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accent3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accent3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accent3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Item Heading</a:t>
            </a: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F4F6CC63-ADDC-B681-25D6-F5311D091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3164" y="7002889"/>
            <a:ext cx="6737350" cy="4619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1" name="Title 32">
            <a:extLst>
              <a:ext uri="{FF2B5EF4-FFF2-40B4-BE49-F238E27FC236}">
                <a16:creationId xmlns:a16="http://schemas.microsoft.com/office/drawing/2014/main" id="{E5E2C82E-DA85-4943-32EE-FEBAC47F1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164" y="5540919"/>
            <a:ext cx="673735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60" r:id="rId5"/>
    <p:sldLayoutId id="2147483661" r:id="rId6"/>
    <p:sldLayoutId id="2147483654" r:id="rId7"/>
    <p:sldLayoutId id="2147483655" r:id="rId8"/>
    <p:sldLayoutId id="2147483656" r:id="rId9"/>
    <p:sldLayoutId id="2147483664" r:id="rId10"/>
    <p:sldLayoutId id="2147483670" r:id="rId11"/>
    <p:sldLayoutId id="2147483663" r:id="rId12"/>
    <p:sldLayoutId id="2147483668" r:id="rId13"/>
    <p:sldLayoutId id="2147483665" r:id="rId14"/>
    <p:sldLayoutId id="2147483667" r:id="rId15"/>
    <p:sldLayoutId id="2147483666" r:id="rId16"/>
    <p:sldLayoutId id="214748366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7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2DAF0B-E41F-507C-A3EE-A7D462326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5400" y="4587875"/>
            <a:ext cx="8740318" cy="1470025"/>
          </a:xfrm>
        </p:spPr>
        <p:txBody>
          <a:bodyPr/>
          <a:lstStyle/>
          <a:p>
            <a:r>
              <a:rPr lang="en-US" sz="8000" dirty="0"/>
              <a:t>Marketing &amp; Communications </a:t>
            </a:r>
          </a:p>
        </p:txBody>
      </p:sp>
    </p:spTree>
    <p:extLst>
      <p:ext uri="{BB962C8B-B14F-4D97-AF65-F5344CB8AC3E}">
        <p14:creationId xmlns:p14="http://schemas.microsoft.com/office/powerpoint/2010/main" val="226912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CB493D-FD5F-DDB3-CBFB-F4B35DE0E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ADE131-4DCF-7828-F4D1-595BB0B0B9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DE4EF8-1F7D-AA01-441F-8C60F70DAC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790EF3-2B23-8CB4-F7D4-61C3E80BE9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C69C7D-020E-7FA1-069A-331AEBC125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836EA2-5543-74B7-910B-C4BC285858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C155E6-FC95-0EEF-9B45-06A1281DC8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EAFE4B4-FFE6-B73E-4D81-0DB5E95FC7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64CA10-938C-64C8-63EE-70C15B4814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BB65AF-D65C-726B-1ABF-B7F57FBE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3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D22032-6EF1-7259-D942-A3F907247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0C3DE-BB0E-FE00-43E3-44DCDCB5AD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73A619-AEF9-6921-E45E-011ACC311C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50A2F6-CBFB-3063-D45B-8E0984597F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09F801-1A25-8099-2135-462DAF79AA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4E0688-42DC-4353-CB21-60648EEC48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6AD59F-E39A-B29D-E955-9D817BC49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9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33913-856E-6614-0BDC-026023B09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93CCA-C04F-7E5F-25BC-04DCF8FB9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8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84AEE5-E627-C6CD-46EB-F1CC9D9490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5A5061-FF9A-7791-BC02-615C49F517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2F5AA0-164D-D161-D266-33F0842D0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47E23FA-139B-8CFE-D13E-3226E9141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AE017E-C1A8-8E84-F19F-8CB8AFEAF1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AA2F032-1406-1AA6-2380-EF339662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61620CF-3930-A229-0B77-AB95EA753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8404B-0DFE-84FA-B632-9A99D98BF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11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816563-7316-1D23-8FAA-455089C48D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AEDA8D-7E8E-AE48-B341-0E7F37028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44AEFC-1AA1-AB96-7920-96F783CF60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37EC10-399C-B7C0-D2F0-E99FCB4C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43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96C94-4CA1-CA2C-2795-5AA8E233F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F552D-DB09-8513-6452-016AF2EE5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EAEDE-30E8-5A8E-B132-A82E678B4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3F9D2F-AA55-4E1D-456C-2C73DAC8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6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E07D1-AB33-DDD7-0812-2D4DEB00C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84C8C7-49FD-D834-DC9F-7BB43AE567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8632E7-BACC-1B13-DD41-71F5FDAE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0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C10AA7-778E-5CD2-CD4A-644FB6CB7A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E29DD3-AB80-ECCC-3E86-DA3DF1B22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70AFF1-A7C4-BFDD-C730-63D576D2AD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53DDDC-CA9D-10CE-71FC-E7111EED66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6175D4-F39B-AADE-8BA4-9CB286C58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C84AD1C-637B-1DF8-C151-74D9CB00F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FC408B-9FE8-44D5-CC4E-EF7A9152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2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A24463-E67F-BB37-3D86-FDE7F4A42D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58520B-5090-47F6-0ADB-8A2D49A70B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8ED37-B790-31B0-61C2-0740096B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2F814-924C-6C8A-5D64-70255543D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A433A0-0084-9F96-CB88-FD2313411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8F0FE6-D0EF-3AFA-84D9-F7707CE2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957B6-5022-1DD2-6422-4888037AA3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8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7CF0E2-1222-B0B7-47C7-C79E8FBC30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44F947-CAD9-D382-1DA4-04BCB679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062586-C2D2-4B93-5B28-6E8F49DA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D707D2-FFA0-442C-0C0E-2B6D22FC31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6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2A4169"/>
      </a:dk2>
      <a:lt2>
        <a:srgbClr val="F9CD61"/>
      </a:lt2>
      <a:accent1>
        <a:srgbClr val="86A63D"/>
      </a:accent1>
      <a:accent2>
        <a:srgbClr val="2F729D"/>
      </a:accent2>
      <a:accent3>
        <a:srgbClr val="F3722C"/>
      </a:accent3>
      <a:accent4>
        <a:srgbClr val="2A4169"/>
      </a:accent4>
      <a:accent5>
        <a:srgbClr val="86A63D"/>
      </a:accent5>
      <a:accent6>
        <a:srgbClr val="FFFFFF"/>
      </a:accent6>
      <a:hlink>
        <a:srgbClr val="86A63D"/>
      </a:hlink>
      <a:folHlink>
        <a:srgbClr val="7F7F7F"/>
      </a:folHlink>
    </a:clrScheme>
    <a:fontScheme name="CFS Fonts">
      <a:majorFont>
        <a:latin typeface="Futura Hv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6324</TotalTime>
  <Words>3</Words>
  <Application>Microsoft Office PowerPoint</Application>
  <PresentationFormat>Custom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Futura Hv BT</vt:lpstr>
      <vt:lpstr>Office Theme</vt:lpstr>
      <vt:lpstr>Marketing &amp; Communications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Livermont</dc:creator>
  <cp:lastModifiedBy>Dana Livermont</cp:lastModifiedBy>
  <cp:revision>3</cp:revision>
  <dcterms:created xsi:type="dcterms:W3CDTF">2006-08-16T00:00:00Z</dcterms:created>
  <dcterms:modified xsi:type="dcterms:W3CDTF">2023-09-14T06:28:45Z</dcterms:modified>
  <dc:identifier>DAFLwVqysFM</dc:identifier>
</cp:coreProperties>
</file>